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7" r:id="rId7"/>
    <p:sldId id="262" r:id="rId8"/>
    <p:sldId id="263" r:id="rId9"/>
    <p:sldId id="264" r:id="rId10"/>
    <p:sldId id="276" r:id="rId11"/>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38" autoAdjust="0"/>
    <p:restoredTop sz="94660"/>
  </p:normalViewPr>
  <p:slideViewPr>
    <p:cSldViewPr>
      <p:cViewPr varScale="1">
        <p:scale>
          <a:sx n="56" d="100"/>
          <a:sy n="56" d="100"/>
        </p:scale>
        <p:origin x="2718"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그룹 53">
            <a:extLst>
              <a:ext uri="{FF2B5EF4-FFF2-40B4-BE49-F238E27FC236}">
                <a16:creationId xmlns:a16="http://schemas.microsoft.com/office/drawing/2014/main" id="{F4016177-2607-4333-8B47-41AE8B323B9C}"/>
              </a:ext>
            </a:extLst>
          </p:cNvPr>
          <p:cNvGrpSpPr/>
          <p:nvPr/>
        </p:nvGrpSpPr>
        <p:grpSpPr>
          <a:xfrm>
            <a:off x="0" y="-8"/>
            <a:ext cx="5471998" cy="7992007"/>
            <a:chOff x="0" y="-8"/>
            <a:chExt cx="5471998" cy="7992007"/>
          </a:xfrm>
        </p:grpSpPr>
        <p:sp>
          <p:nvSpPr>
            <p:cNvPr id="24" name="object 24"/>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25" name="object 25"/>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26" name="object 26"/>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7" name="object 27"/>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8" name="object 28"/>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9" name="object 29"/>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30" name="object 30"/>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31" name="object 31"/>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2" name="object 32"/>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33" name="object 33"/>
            <p:cNvSpPr/>
            <p:nvPr/>
          </p:nvSpPr>
          <p:spPr>
            <a:xfrm>
              <a:off x="566978" y="2330475"/>
              <a:ext cx="4238928" cy="3339655"/>
            </a:xfrm>
            <a:prstGeom prst="rect">
              <a:avLst/>
            </a:prstGeom>
            <a:blipFill>
              <a:blip r:embed="rId2" cstate="print"/>
              <a:stretch>
                <a:fillRect/>
              </a:stretch>
            </a:blipFill>
          </p:spPr>
          <p:txBody>
            <a:bodyPr wrap="square" lIns="0" tIns="0" rIns="0" bIns="0" rtlCol="0">
              <a:noAutofit/>
            </a:bodyPr>
            <a:lstStyle/>
            <a:p>
              <a:endParaRPr/>
            </a:p>
          </p:txBody>
        </p:sp>
        <p:sp>
          <p:nvSpPr>
            <p:cNvPr id="23" name="object 23"/>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22" name="object 22"/>
            <p:cNvSpPr/>
            <p:nvPr/>
          </p:nvSpPr>
          <p:spPr>
            <a:xfrm>
              <a:off x="4095494" y="-8"/>
              <a:ext cx="1376502" cy="1332001"/>
            </a:xfrm>
            <a:custGeom>
              <a:avLst/>
              <a:gdLst/>
              <a:ahLst/>
              <a:cxnLst/>
              <a:rect l="l" t="t" r="r" b="b"/>
              <a:pathLst>
                <a:path w="1376502" h="1332001">
                  <a:moveTo>
                    <a:pt x="1376502" y="8"/>
                  </a:moveTo>
                  <a:lnTo>
                    <a:pt x="0" y="8"/>
                  </a:lnTo>
                  <a:lnTo>
                    <a:pt x="0" y="216001"/>
                  </a:lnTo>
                  <a:lnTo>
                    <a:pt x="1115999" y="216001"/>
                  </a:lnTo>
                  <a:lnTo>
                    <a:pt x="1115999" y="1332001"/>
                  </a:lnTo>
                  <a:lnTo>
                    <a:pt x="1376489" y="1332001"/>
                  </a:lnTo>
                  <a:lnTo>
                    <a:pt x="1376502" y="8"/>
                  </a:lnTo>
                  <a:close/>
                </a:path>
              </a:pathLst>
            </a:custGeom>
            <a:solidFill>
              <a:srgbClr val="AAE0F9"/>
            </a:solidFill>
          </p:spPr>
          <p:txBody>
            <a:bodyPr wrap="square" lIns="0" tIns="0" rIns="0" bIns="0" rtlCol="0">
              <a:noAutofit/>
            </a:bodyPr>
            <a:lstStyle/>
            <a:p>
              <a:endParaRPr/>
            </a:p>
          </p:txBody>
        </p:sp>
        <p:sp>
          <p:nvSpPr>
            <p:cNvPr id="21" name="object 21"/>
            <p:cNvSpPr txBox="1"/>
            <p:nvPr/>
          </p:nvSpPr>
          <p:spPr>
            <a:xfrm>
              <a:off x="1168100" y="263579"/>
              <a:ext cx="2406950" cy="152400"/>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Nuestra misión, predicar el evangelio</a:t>
              </a:r>
              <a:endParaRPr lang="es-ES" sz="1000" dirty="0">
                <a:latin typeface="Malgun Gothic"/>
                <a:cs typeface="Malgun Gothic"/>
              </a:endParaRPr>
            </a:p>
          </p:txBody>
        </p:sp>
        <p:sp>
          <p:nvSpPr>
            <p:cNvPr id="20" name="object 20"/>
            <p:cNvSpPr txBox="1"/>
            <p:nvPr/>
          </p:nvSpPr>
          <p:spPr>
            <a:xfrm>
              <a:off x="1142700" y="490731"/>
              <a:ext cx="3720659" cy="690369"/>
            </a:xfrm>
            <a:prstGeom prst="rect">
              <a:avLst/>
            </a:prstGeom>
          </p:spPr>
          <p:txBody>
            <a:bodyPr wrap="square" lIns="0" tIns="15843" rIns="0" bIns="0" rtlCol="0">
              <a:noAutofit/>
            </a:bodyPr>
            <a:lstStyle/>
            <a:p>
              <a:pPr marL="12700" marR="17145"/>
              <a:r>
                <a:rPr lang="es-ES" dirty="0">
                  <a:latin typeface="Times New Roman" panose="02020603050405020304" pitchFamily="18" charset="0"/>
                  <a:cs typeface="Times New Roman" panose="02020603050405020304" pitchFamily="18" charset="0"/>
                </a:rPr>
                <a:t>El bautismo, primera obediencia después de ser salvo</a:t>
              </a:r>
              <a:endParaRPr dirty="0">
                <a:latin typeface="Times New Roman" panose="02020603050405020304" pitchFamily="18" charset="0"/>
                <a:cs typeface="Times New Roman" panose="02020603050405020304" pitchFamily="18" charset="0"/>
              </a:endParaRPr>
            </a:p>
            <a:p>
              <a:pPr marL="25400" marR="17145">
                <a:lnSpc>
                  <a:spcPct val="143312"/>
                </a:lnSpc>
                <a:spcBef>
                  <a:spcPts val="125"/>
                </a:spcBef>
              </a:pPr>
              <a:r>
                <a:rPr lang="es-ES" sz="900" dirty="0">
                  <a:latin typeface="Malgun Gothic"/>
                  <a:cs typeface="Malgun Gothic"/>
                </a:rPr>
                <a:t>Ro</a:t>
              </a:r>
              <a:r>
                <a:rPr sz="900" dirty="0">
                  <a:latin typeface="Malgun Gothic"/>
                  <a:cs typeface="Malgun Gothic"/>
                </a:rPr>
                <a:t> 6:1~13, </a:t>
              </a:r>
              <a:r>
                <a:rPr lang="es-ES" sz="900" dirty="0">
                  <a:latin typeface="Malgun Gothic"/>
                  <a:cs typeface="Malgun Gothic"/>
                </a:rPr>
                <a:t>1P</a:t>
              </a:r>
              <a:r>
                <a:rPr sz="900" dirty="0">
                  <a:latin typeface="Malgun Gothic"/>
                  <a:cs typeface="Malgun Gothic"/>
                </a:rPr>
                <a:t> 3:21</a:t>
              </a:r>
            </a:p>
          </p:txBody>
        </p:sp>
        <p:sp>
          <p:nvSpPr>
            <p:cNvPr id="18" name="object 18"/>
            <p:cNvSpPr txBox="1"/>
            <p:nvPr/>
          </p:nvSpPr>
          <p:spPr>
            <a:xfrm>
              <a:off x="1286160" y="1671838"/>
              <a:ext cx="3450876" cy="118861"/>
            </a:xfrm>
            <a:prstGeom prst="rect">
              <a:avLst/>
            </a:prstGeom>
          </p:spPr>
          <p:txBody>
            <a:bodyPr wrap="square" lIns="0" tIns="6635" rIns="0" bIns="0" rtlCol="0">
              <a:noAutofit/>
            </a:bodyPr>
            <a:lstStyle/>
            <a:p>
              <a:pPr marL="12700" algn="just"/>
              <a:r>
                <a:rPr sz="900" dirty="0">
                  <a:latin typeface="Malgun Gothic"/>
                  <a:cs typeface="Malgun Gothic"/>
                </a:rPr>
                <a:t>1. </a:t>
              </a:r>
              <a:r>
                <a:rPr lang="es-ES" sz="900" dirty="0">
                  <a:latin typeface="Malgun Gothic"/>
                  <a:cs typeface="Malgun Gothic"/>
                </a:rPr>
                <a:t>Saber que el bautismo es la primera obediencia al Señor después de recibir la salvación.</a:t>
              </a:r>
              <a:endParaRPr sz="900" dirty="0">
                <a:latin typeface="Malgun Gothic"/>
                <a:cs typeface="Malgun Gothic"/>
              </a:endParaRPr>
            </a:p>
          </p:txBody>
        </p:sp>
        <p:sp>
          <p:nvSpPr>
            <p:cNvPr id="15" name="object 15"/>
            <p:cNvSpPr txBox="1"/>
            <p:nvPr/>
          </p:nvSpPr>
          <p:spPr>
            <a:xfrm>
              <a:off x="1286159" y="2032000"/>
              <a:ext cx="3450877" cy="139700"/>
            </a:xfrm>
            <a:prstGeom prst="rect">
              <a:avLst/>
            </a:prstGeom>
          </p:spPr>
          <p:txBody>
            <a:bodyPr wrap="square" lIns="0" tIns="6635" rIns="0" bIns="0" rtlCol="0">
              <a:noAutofit/>
            </a:bodyPr>
            <a:lstStyle/>
            <a:p>
              <a:pPr marL="12700" algn="just"/>
              <a:r>
                <a:rPr sz="900" dirty="0">
                  <a:latin typeface="Malgun Gothic"/>
                  <a:cs typeface="Malgun Gothic"/>
                </a:rPr>
                <a:t>2. </a:t>
              </a:r>
              <a:r>
                <a:rPr lang="es-ES" sz="900" dirty="0">
                  <a:latin typeface="Malgun Gothic"/>
                  <a:cs typeface="Malgun Gothic"/>
                </a:rPr>
                <a:t>Saber el por qué y el significado de ser bautizado.</a:t>
              </a:r>
              <a:endParaRPr sz="900" dirty="0">
                <a:latin typeface="Malgun Gothic"/>
                <a:cs typeface="Malgun Gothic"/>
              </a:endParaRPr>
            </a:p>
          </p:txBody>
        </p:sp>
        <p:sp>
          <p:nvSpPr>
            <p:cNvPr id="4" name="object 4"/>
            <p:cNvSpPr txBox="1"/>
            <p:nvPr/>
          </p:nvSpPr>
          <p:spPr>
            <a:xfrm>
              <a:off x="1719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44</a:t>
              </a:r>
              <a:endParaRPr sz="1000">
                <a:latin typeface="Times New Roman"/>
                <a:cs typeface="Times New Roman"/>
              </a:endParaRPr>
            </a:p>
          </p:txBody>
        </p:sp>
        <p:sp>
          <p:nvSpPr>
            <p:cNvPr id="2" name="object 2"/>
            <p:cNvSpPr txBox="1"/>
            <p:nvPr/>
          </p:nvSpPr>
          <p:spPr>
            <a:xfrm>
              <a:off x="999502" y="282702"/>
              <a:ext cx="71996" cy="971994"/>
            </a:xfrm>
            <a:prstGeom prst="rect">
              <a:avLst/>
            </a:prstGeom>
          </p:spPr>
          <p:txBody>
            <a:bodyPr wrap="square" lIns="0" tIns="0" rIns="0" bIns="0" rtlCol="0">
              <a:noAutofit/>
            </a:bodyPr>
            <a:lstStyle/>
            <a:p>
              <a:pPr marL="25400">
                <a:lnSpc>
                  <a:spcPts val="1000"/>
                </a:lnSpc>
              </a:pPr>
              <a:endParaRPr sz="1000"/>
            </a:p>
          </p:txBody>
        </p:sp>
        <p:sp>
          <p:nvSpPr>
            <p:cNvPr id="49" name="object 3">
              <a:extLst>
                <a:ext uri="{FF2B5EF4-FFF2-40B4-BE49-F238E27FC236}">
                  <a16:creationId xmlns:a16="http://schemas.microsoft.com/office/drawing/2014/main" id="{C4232CCB-29A1-4896-8A7A-901046016629}"/>
                </a:ext>
              </a:extLst>
            </p:cNvPr>
            <p:cNvSpPr txBox="1"/>
            <p:nvPr/>
          </p:nvSpPr>
          <p:spPr>
            <a:xfrm>
              <a:off x="261810" y="445757"/>
              <a:ext cx="757441" cy="667511"/>
            </a:xfrm>
            <a:prstGeom prst="rect">
              <a:avLst/>
            </a:prstGeom>
          </p:spPr>
          <p:txBody>
            <a:bodyPr wrap="square" lIns="0" tIns="33369" rIns="0" bIns="0" rtlCol="0">
              <a:noAutofit/>
            </a:bodyPr>
            <a:lstStyle/>
            <a:p>
              <a:pPr>
                <a:lnSpc>
                  <a:spcPts val="5255"/>
                </a:lnSpc>
              </a:pPr>
              <a:r>
                <a:rPr sz="6600" b="1" spc="-818" dirty="0">
                  <a:latin typeface="Times New Roman"/>
                  <a:cs typeface="Times New Roman"/>
                </a:rPr>
                <a:t>31</a:t>
              </a:r>
              <a:endParaRPr sz="6600" dirty="0">
                <a:latin typeface="Times New Roman"/>
                <a:cs typeface="Times New Roman"/>
              </a:endParaRPr>
            </a:p>
          </p:txBody>
        </p:sp>
        <p:sp>
          <p:nvSpPr>
            <p:cNvPr id="50" name="object 16">
              <a:extLst>
                <a:ext uri="{FF2B5EF4-FFF2-40B4-BE49-F238E27FC236}">
                  <a16:creationId xmlns:a16="http://schemas.microsoft.com/office/drawing/2014/main" id="{C990DAEB-DA27-46DA-B733-8D3134322537}"/>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51" name="object 11">
              <a:extLst>
                <a:ext uri="{FF2B5EF4-FFF2-40B4-BE49-F238E27FC236}">
                  <a16:creationId xmlns:a16="http://schemas.microsoft.com/office/drawing/2014/main" id="{BA8605FE-0FF7-431A-8643-8BFB3B9B016E}"/>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53" name="그림 52">
              <a:extLst>
                <a:ext uri="{FF2B5EF4-FFF2-40B4-BE49-F238E27FC236}">
                  <a16:creationId xmlns:a16="http://schemas.microsoft.com/office/drawing/2014/main" id="{F090ADA6-0E7B-4351-B582-686B96311B26}"/>
                </a:ext>
              </a:extLst>
            </p:cNvPr>
            <p:cNvPicPr>
              <a:picLocks noChangeAspect="1"/>
            </p:cNvPicPr>
            <p:nvPr/>
          </p:nvPicPr>
          <p:blipFill>
            <a:blip r:embed="rId3"/>
            <a:stretch>
              <a:fillRect/>
            </a:stretch>
          </p:blipFill>
          <p:spPr>
            <a:xfrm>
              <a:off x="405120" y="5799025"/>
              <a:ext cx="4619223" cy="1652033"/>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그룹 30">
            <a:extLst>
              <a:ext uri="{FF2B5EF4-FFF2-40B4-BE49-F238E27FC236}">
                <a16:creationId xmlns:a16="http://schemas.microsoft.com/office/drawing/2014/main" id="{74A5CD1E-F9B9-446D-BE10-1863B4FA698B}"/>
              </a:ext>
            </a:extLst>
          </p:cNvPr>
          <p:cNvGrpSpPr/>
          <p:nvPr/>
        </p:nvGrpSpPr>
        <p:grpSpPr>
          <a:xfrm>
            <a:off x="-147701" y="-111696"/>
            <a:ext cx="5724003" cy="8207997"/>
            <a:chOff x="-147701" y="-111696"/>
            <a:chExt cx="5724003" cy="8207997"/>
          </a:xfrm>
        </p:grpSpPr>
        <p:sp>
          <p:nvSpPr>
            <p:cNvPr id="26" name="object 26"/>
            <p:cNvSpPr/>
            <p:nvPr/>
          </p:nvSpPr>
          <p:spPr>
            <a:xfrm>
              <a:off x="140296" y="0"/>
              <a:ext cx="5211000" cy="7991995"/>
            </a:xfrm>
            <a:custGeom>
              <a:avLst/>
              <a:gdLst/>
              <a:ahLst/>
              <a:cxnLst/>
              <a:rect l="l" t="t" r="r" b="b"/>
              <a:pathLst>
                <a:path w="5211000" h="7991995">
                  <a:moveTo>
                    <a:pt x="0" y="7991995"/>
                  </a:moveTo>
                  <a:lnTo>
                    <a:pt x="5211000" y="7991995"/>
                  </a:lnTo>
                  <a:lnTo>
                    <a:pt x="5211000" y="0"/>
                  </a:lnTo>
                  <a:lnTo>
                    <a:pt x="0" y="0"/>
                  </a:lnTo>
                  <a:lnTo>
                    <a:pt x="0" y="7991995"/>
                  </a:lnTo>
                  <a:close/>
                </a:path>
              </a:pathLst>
            </a:custGeom>
            <a:solidFill>
              <a:srgbClr val="C6EAFB"/>
            </a:solidFill>
          </p:spPr>
          <p:txBody>
            <a:bodyPr wrap="square" lIns="0" tIns="0" rIns="0" bIns="0" rtlCol="0">
              <a:noAutofit/>
            </a:bodyPr>
            <a:lstStyle/>
            <a:p>
              <a:endParaRPr/>
            </a:p>
          </p:txBody>
        </p:sp>
        <p:sp>
          <p:nvSpPr>
            <p:cNvPr id="10" name="object 10"/>
            <p:cNvSpPr/>
            <p:nvPr/>
          </p:nvSpPr>
          <p:spPr>
            <a:xfrm>
              <a:off x="379600" y="320295"/>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5101993"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5101993"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30400"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430400"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379699" y="320295"/>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6" name="object 16"/>
            <p:cNvSpPr/>
            <p:nvPr/>
          </p:nvSpPr>
          <p:spPr>
            <a:xfrm>
              <a:off x="5102092"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5102092"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8" name="object 18"/>
            <p:cNvSpPr/>
            <p:nvPr/>
          </p:nvSpPr>
          <p:spPr>
            <a:xfrm>
              <a:off x="430499"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9" name="object 19"/>
            <p:cNvSpPr/>
            <p:nvPr/>
          </p:nvSpPr>
          <p:spPr>
            <a:xfrm>
              <a:off x="430499"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20" name="object 20"/>
            <p:cNvSpPr/>
            <p:nvPr/>
          </p:nvSpPr>
          <p:spPr>
            <a:xfrm>
              <a:off x="5351297" y="-111696"/>
              <a:ext cx="225005" cy="8207997"/>
            </a:xfrm>
            <a:custGeom>
              <a:avLst/>
              <a:gdLst/>
              <a:ahLst/>
              <a:cxnLst/>
              <a:rect l="l" t="t" r="r" b="b"/>
              <a:pathLst>
                <a:path w="225005" h="8207997">
                  <a:moveTo>
                    <a:pt x="120700" y="111696"/>
                  </a:moveTo>
                  <a:lnTo>
                    <a:pt x="0" y="111696"/>
                  </a:lnTo>
                  <a:lnTo>
                    <a:pt x="0" y="8103692"/>
                  </a:lnTo>
                  <a:lnTo>
                    <a:pt x="120700" y="8103692"/>
                  </a:lnTo>
                  <a:lnTo>
                    <a:pt x="120700" y="111696"/>
                  </a:lnTo>
                  <a:close/>
                </a:path>
              </a:pathLst>
            </a:custGeom>
            <a:solidFill>
              <a:srgbClr val="6DCFF6"/>
            </a:solidFill>
          </p:spPr>
          <p:txBody>
            <a:bodyPr wrap="square" lIns="0" tIns="0" rIns="0" bIns="0" rtlCol="0">
              <a:noAutofit/>
            </a:bodyPr>
            <a:lstStyle/>
            <a:p>
              <a:endParaRPr/>
            </a:p>
          </p:txBody>
        </p:sp>
        <p:sp>
          <p:nvSpPr>
            <p:cNvPr id="21" name="object 21"/>
            <p:cNvSpPr/>
            <p:nvPr/>
          </p:nvSpPr>
          <p:spPr>
            <a:xfrm>
              <a:off x="4986552" y="748430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2" name="object 22"/>
            <p:cNvSpPr/>
            <p:nvPr/>
          </p:nvSpPr>
          <p:spPr>
            <a:xfrm>
              <a:off x="1588486" y="876867"/>
              <a:ext cx="3484905" cy="693623"/>
            </a:xfrm>
            <a:custGeom>
              <a:avLst/>
              <a:gdLst/>
              <a:ahLst/>
              <a:cxnLst/>
              <a:rect l="l" t="t" r="r" b="b"/>
              <a:pathLst>
                <a:path w="3484905" h="693623">
                  <a:moveTo>
                    <a:pt x="152400" y="0"/>
                  </a:moveTo>
                  <a:lnTo>
                    <a:pt x="109547" y="6108"/>
                  </a:lnTo>
                  <a:lnTo>
                    <a:pt x="71415" y="23277"/>
                  </a:lnTo>
                  <a:lnTo>
                    <a:pt x="39737" y="49772"/>
                  </a:lnTo>
                  <a:lnTo>
                    <a:pt x="16247" y="83860"/>
                  </a:lnTo>
                  <a:lnTo>
                    <a:pt x="2678" y="123807"/>
                  </a:lnTo>
                  <a:lnTo>
                    <a:pt x="0" y="152400"/>
                  </a:lnTo>
                  <a:lnTo>
                    <a:pt x="0" y="541223"/>
                  </a:lnTo>
                  <a:lnTo>
                    <a:pt x="6108" y="584079"/>
                  </a:lnTo>
                  <a:lnTo>
                    <a:pt x="23277" y="622213"/>
                  </a:lnTo>
                  <a:lnTo>
                    <a:pt x="49772" y="653890"/>
                  </a:lnTo>
                  <a:lnTo>
                    <a:pt x="83860" y="677378"/>
                  </a:lnTo>
                  <a:lnTo>
                    <a:pt x="123807" y="690945"/>
                  </a:lnTo>
                  <a:lnTo>
                    <a:pt x="152400" y="693623"/>
                  </a:lnTo>
                  <a:lnTo>
                    <a:pt x="3332505" y="693623"/>
                  </a:lnTo>
                  <a:lnTo>
                    <a:pt x="3375362" y="687515"/>
                  </a:lnTo>
                  <a:lnTo>
                    <a:pt x="3413495" y="670349"/>
                  </a:lnTo>
                  <a:lnTo>
                    <a:pt x="3445172" y="643855"/>
                  </a:lnTo>
                  <a:lnTo>
                    <a:pt x="3468660" y="609767"/>
                  </a:lnTo>
                  <a:lnTo>
                    <a:pt x="3482227" y="569818"/>
                  </a:lnTo>
                  <a:lnTo>
                    <a:pt x="3484905" y="541223"/>
                  </a:lnTo>
                  <a:lnTo>
                    <a:pt x="3484905" y="152400"/>
                  </a:lnTo>
                  <a:lnTo>
                    <a:pt x="3478798" y="109547"/>
                  </a:lnTo>
                  <a:lnTo>
                    <a:pt x="3461631" y="71415"/>
                  </a:lnTo>
                  <a:lnTo>
                    <a:pt x="3435137" y="39737"/>
                  </a:lnTo>
                  <a:lnTo>
                    <a:pt x="3401050" y="16247"/>
                  </a:lnTo>
                  <a:lnTo>
                    <a:pt x="3361100" y="2678"/>
                  </a:lnTo>
                  <a:lnTo>
                    <a:pt x="3332505" y="0"/>
                  </a:lnTo>
                  <a:lnTo>
                    <a:pt x="152400" y="0"/>
                  </a:lnTo>
                  <a:close/>
                </a:path>
              </a:pathLst>
            </a:custGeom>
            <a:solidFill>
              <a:srgbClr val="8DD7F7"/>
            </a:solidFill>
          </p:spPr>
          <p:txBody>
            <a:bodyPr wrap="square" lIns="0" tIns="0" rIns="0" bIns="0" rtlCol="0">
              <a:noAutofit/>
            </a:bodyPr>
            <a:lstStyle/>
            <a:p>
              <a:endParaRPr/>
            </a:p>
          </p:txBody>
        </p:sp>
        <p:sp>
          <p:nvSpPr>
            <p:cNvPr id="23" name="object 23"/>
            <p:cNvSpPr/>
            <p:nvPr/>
          </p:nvSpPr>
          <p:spPr>
            <a:xfrm>
              <a:off x="1512426" y="781108"/>
              <a:ext cx="3484372" cy="693102"/>
            </a:xfrm>
            <a:custGeom>
              <a:avLst/>
              <a:gdLst/>
              <a:ahLst/>
              <a:cxnLst/>
              <a:rect l="l" t="t" r="r" b="b"/>
              <a:pathLst>
                <a:path w="3484372" h="693102">
                  <a:moveTo>
                    <a:pt x="152400" y="0"/>
                  </a:moveTo>
                  <a:lnTo>
                    <a:pt x="109547" y="6108"/>
                  </a:lnTo>
                  <a:lnTo>
                    <a:pt x="71415" y="23277"/>
                  </a:lnTo>
                  <a:lnTo>
                    <a:pt x="39737" y="49772"/>
                  </a:lnTo>
                  <a:lnTo>
                    <a:pt x="16247" y="83860"/>
                  </a:lnTo>
                  <a:lnTo>
                    <a:pt x="2678" y="123807"/>
                  </a:lnTo>
                  <a:lnTo>
                    <a:pt x="0" y="152400"/>
                  </a:lnTo>
                  <a:lnTo>
                    <a:pt x="0" y="540702"/>
                  </a:lnTo>
                  <a:lnTo>
                    <a:pt x="6108" y="583554"/>
                  </a:lnTo>
                  <a:lnTo>
                    <a:pt x="23277" y="621686"/>
                  </a:lnTo>
                  <a:lnTo>
                    <a:pt x="49772" y="653364"/>
                  </a:lnTo>
                  <a:lnTo>
                    <a:pt x="83860" y="676855"/>
                  </a:lnTo>
                  <a:lnTo>
                    <a:pt x="123807" y="690424"/>
                  </a:lnTo>
                  <a:lnTo>
                    <a:pt x="152400" y="693102"/>
                  </a:lnTo>
                  <a:lnTo>
                    <a:pt x="3331972" y="693102"/>
                  </a:lnTo>
                  <a:lnTo>
                    <a:pt x="3374828" y="686994"/>
                  </a:lnTo>
                  <a:lnTo>
                    <a:pt x="3412961" y="669825"/>
                  </a:lnTo>
                  <a:lnTo>
                    <a:pt x="3444638" y="643329"/>
                  </a:lnTo>
                  <a:lnTo>
                    <a:pt x="3468127" y="609241"/>
                  </a:lnTo>
                  <a:lnTo>
                    <a:pt x="3481694" y="569294"/>
                  </a:lnTo>
                  <a:lnTo>
                    <a:pt x="3484372" y="540702"/>
                  </a:lnTo>
                  <a:lnTo>
                    <a:pt x="3484372" y="152400"/>
                  </a:lnTo>
                  <a:lnTo>
                    <a:pt x="3478264" y="109547"/>
                  </a:lnTo>
                  <a:lnTo>
                    <a:pt x="3461098" y="71415"/>
                  </a:lnTo>
                  <a:lnTo>
                    <a:pt x="3434604" y="39737"/>
                  </a:lnTo>
                  <a:lnTo>
                    <a:pt x="3400516" y="16247"/>
                  </a:lnTo>
                  <a:lnTo>
                    <a:pt x="3360567" y="2678"/>
                  </a:lnTo>
                  <a:lnTo>
                    <a:pt x="3331972" y="0"/>
                  </a:lnTo>
                  <a:lnTo>
                    <a:pt x="152400" y="0"/>
                  </a:lnTo>
                  <a:close/>
                </a:path>
              </a:pathLst>
            </a:custGeom>
            <a:solidFill>
              <a:srgbClr val="FFFFFF"/>
            </a:solidFill>
          </p:spPr>
          <p:txBody>
            <a:bodyPr wrap="square" lIns="0" tIns="0" rIns="0" bIns="0" rtlCol="0">
              <a:noAutofit/>
            </a:bodyPr>
            <a:lstStyle/>
            <a:p>
              <a:endParaRPr/>
            </a:p>
          </p:txBody>
        </p:sp>
        <p:sp>
          <p:nvSpPr>
            <p:cNvPr id="24" name="object 24"/>
            <p:cNvSpPr/>
            <p:nvPr/>
          </p:nvSpPr>
          <p:spPr>
            <a:xfrm>
              <a:off x="1512426" y="781108"/>
              <a:ext cx="3484372" cy="693102"/>
            </a:xfrm>
            <a:custGeom>
              <a:avLst/>
              <a:gdLst/>
              <a:ahLst/>
              <a:cxnLst/>
              <a:rect l="l" t="t" r="r" b="b"/>
              <a:pathLst>
                <a:path w="3484372" h="693102">
                  <a:moveTo>
                    <a:pt x="152400" y="0"/>
                  </a:moveTo>
                  <a:lnTo>
                    <a:pt x="109547" y="6108"/>
                  </a:lnTo>
                  <a:lnTo>
                    <a:pt x="71415" y="23277"/>
                  </a:lnTo>
                  <a:lnTo>
                    <a:pt x="39737" y="49772"/>
                  </a:lnTo>
                  <a:lnTo>
                    <a:pt x="16247" y="83860"/>
                  </a:lnTo>
                  <a:lnTo>
                    <a:pt x="2678" y="123807"/>
                  </a:lnTo>
                  <a:lnTo>
                    <a:pt x="0" y="152400"/>
                  </a:lnTo>
                  <a:lnTo>
                    <a:pt x="0" y="540702"/>
                  </a:lnTo>
                  <a:lnTo>
                    <a:pt x="6108" y="583554"/>
                  </a:lnTo>
                  <a:lnTo>
                    <a:pt x="23277" y="621686"/>
                  </a:lnTo>
                  <a:lnTo>
                    <a:pt x="49772" y="653364"/>
                  </a:lnTo>
                  <a:lnTo>
                    <a:pt x="83860" y="676855"/>
                  </a:lnTo>
                  <a:lnTo>
                    <a:pt x="123807" y="690424"/>
                  </a:lnTo>
                  <a:lnTo>
                    <a:pt x="152400" y="693102"/>
                  </a:lnTo>
                  <a:lnTo>
                    <a:pt x="3331972" y="693102"/>
                  </a:lnTo>
                  <a:lnTo>
                    <a:pt x="3374828" y="686994"/>
                  </a:lnTo>
                  <a:lnTo>
                    <a:pt x="3412961" y="669825"/>
                  </a:lnTo>
                  <a:lnTo>
                    <a:pt x="3444638" y="643329"/>
                  </a:lnTo>
                  <a:lnTo>
                    <a:pt x="3468127" y="609241"/>
                  </a:lnTo>
                  <a:lnTo>
                    <a:pt x="3481694" y="569294"/>
                  </a:lnTo>
                  <a:lnTo>
                    <a:pt x="3484372" y="540702"/>
                  </a:lnTo>
                  <a:lnTo>
                    <a:pt x="3484372" y="152400"/>
                  </a:lnTo>
                  <a:lnTo>
                    <a:pt x="3478264" y="109547"/>
                  </a:lnTo>
                  <a:lnTo>
                    <a:pt x="3461098" y="71415"/>
                  </a:lnTo>
                  <a:lnTo>
                    <a:pt x="3434604" y="39737"/>
                  </a:lnTo>
                  <a:lnTo>
                    <a:pt x="3400516" y="16247"/>
                  </a:lnTo>
                  <a:lnTo>
                    <a:pt x="3360567" y="2678"/>
                  </a:lnTo>
                  <a:lnTo>
                    <a:pt x="3331972" y="0"/>
                  </a:lnTo>
                  <a:lnTo>
                    <a:pt x="152400" y="0"/>
                  </a:lnTo>
                  <a:close/>
                </a:path>
              </a:pathLst>
            </a:custGeom>
            <a:ln w="25400">
              <a:solidFill>
                <a:srgbClr val="8DD7F7"/>
              </a:solidFill>
            </a:ln>
          </p:spPr>
          <p:txBody>
            <a:bodyPr wrap="square" lIns="0" tIns="0" rIns="0" bIns="0" rtlCol="0">
              <a:noAutofit/>
            </a:bodyPr>
            <a:lstStyle/>
            <a:p>
              <a:endParaRPr/>
            </a:p>
          </p:txBody>
        </p:sp>
        <p:sp>
          <p:nvSpPr>
            <p:cNvPr id="25" name="object 25"/>
            <p:cNvSpPr/>
            <p:nvPr/>
          </p:nvSpPr>
          <p:spPr>
            <a:xfrm>
              <a:off x="486285" y="634316"/>
              <a:ext cx="922082" cy="1109763"/>
            </a:xfrm>
            <a:prstGeom prst="rect">
              <a:avLst/>
            </a:prstGeom>
            <a:blipFill>
              <a:blip r:embed="rId2" cstate="print"/>
              <a:stretch>
                <a:fillRect/>
              </a:stretch>
            </a:blipFill>
          </p:spPr>
          <p:txBody>
            <a:bodyPr wrap="square" lIns="0" tIns="0" rIns="0" bIns="0" rtlCol="0">
              <a:noAutofit/>
            </a:bodyPr>
            <a:lstStyle/>
            <a:p>
              <a:endParaRPr/>
            </a:p>
          </p:txBody>
        </p:sp>
        <p:sp>
          <p:nvSpPr>
            <p:cNvPr id="9" name="object 9"/>
            <p:cNvSpPr/>
            <p:nvPr/>
          </p:nvSpPr>
          <p:spPr>
            <a:xfrm>
              <a:off x="-147701" y="-111696"/>
              <a:ext cx="287997" cy="8207997"/>
            </a:xfrm>
            <a:custGeom>
              <a:avLst/>
              <a:gdLst/>
              <a:ahLst/>
              <a:cxnLst/>
              <a:rect l="l" t="t" r="r" b="b"/>
              <a:pathLst>
                <a:path w="287997" h="8207997">
                  <a:moveTo>
                    <a:pt x="287997" y="111696"/>
                  </a:moveTo>
                  <a:lnTo>
                    <a:pt x="147701" y="111696"/>
                  </a:lnTo>
                  <a:lnTo>
                    <a:pt x="147701" y="8103692"/>
                  </a:lnTo>
                  <a:lnTo>
                    <a:pt x="287997" y="8103692"/>
                  </a:lnTo>
                  <a:lnTo>
                    <a:pt x="287997" y="111696"/>
                  </a:lnTo>
                  <a:close/>
                </a:path>
              </a:pathLst>
            </a:custGeom>
            <a:solidFill>
              <a:srgbClr val="8DD7F7"/>
            </a:solidFill>
          </p:spPr>
          <p:txBody>
            <a:bodyPr wrap="square" lIns="0" tIns="0" rIns="0" bIns="0" rtlCol="0">
              <a:noAutofit/>
            </a:bodyPr>
            <a:lstStyle/>
            <a:p>
              <a:endParaRPr/>
            </a:p>
          </p:txBody>
        </p:sp>
        <p:sp>
          <p:nvSpPr>
            <p:cNvPr id="6" name="object 6"/>
            <p:cNvSpPr txBox="1"/>
            <p:nvPr/>
          </p:nvSpPr>
          <p:spPr>
            <a:xfrm>
              <a:off x="5061450" y="7597699"/>
              <a:ext cx="271954" cy="162357"/>
            </a:xfrm>
            <a:prstGeom prst="rect">
              <a:avLst/>
            </a:prstGeom>
          </p:spPr>
          <p:txBody>
            <a:bodyPr wrap="square" lIns="0" tIns="6985" rIns="0" bIns="0" rtlCol="0">
              <a:noAutofit/>
            </a:bodyPr>
            <a:lstStyle/>
            <a:p>
              <a:pPr marL="12700">
                <a:lnSpc>
                  <a:spcPts val="1100"/>
                </a:lnSpc>
              </a:pPr>
              <a:r>
                <a:rPr lang="es-ES" sz="1000" dirty="0">
                  <a:latin typeface="Times New Roman"/>
                  <a:cs typeface="Times New Roman"/>
                </a:rPr>
                <a:t>53</a:t>
              </a:r>
              <a:endParaRPr sz="1000" dirty="0">
                <a:latin typeface="Times New Roman"/>
                <a:cs typeface="Times New Roman"/>
              </a:endParaRPr>
            </a:p>
          </p:txBody>
        </p:sp>
        <p:sp>
          <p:nvSpPr>
            <p:cNvPr id="27" name="object 8">
              <a:extLst>
                <a:ext uri="{FF2B5EF4-FFF2-40B4-BE49-F238E27FC236}">
                  <a16:creationId xmlns:a16="http://schemas.microsoft.com/office/drawing/2014/main" id="{A64356B7-99A0-4361-A929-8433A2ABEEB9}"/>
                </a:ext>
              </a:extLst>
            </p:cNvPr>
            <p:cNvSpPr txBox="1"/>
            <p:nvPr/>
          </p:nvSpPr>
          <p:spPr>
            <a:xfrm>
              <a:off x="1668450" y="512942"/>
              <a:ext cx="3194347" cy="126273"/>
            </a:xfrm>
            <a:prstGeom prst="rect">
              <a:avLst/>
            </a:prstGeom>
          </p:spPr>
          <p:txBody>
            <a:bodyPr wrap="square" lIns="0" tIns="6383" rIns="0" bIns="0" rtlCol="0">
              <a:noAutofit/>
            </a:bodyPr>
            <a:lstStyle/>
            <a:p>
              <a:pPr marL="12219">
                <a:lnSpc>
                  <a:spcPts val="1005"/>
                </a:lnSpc>
              </a:pPr>
              <a:r>
                <a:rPr lang="es-ES" sz="770" dirty="0">
                  <a:solidFill>
                    <a:srgbClr val="363435"/>
                  </a:solidFill>
                  <a:latin typeface="Malgun Gothic"/>
                  <a:cs typeface="Malgun Gothic"/>
                </a:rPr>
                <a:t>Elige entre las siguientes actividades y organiza lo que has aprendido.</a:t>
              </a:r>
            </a:p>
          </p:txBody>
        </p:sp>
        <p:sp>
          <p:nvSpPr>
            <p:cNvPr id="28" name="object 7">
              <a:extLst>
                <a:ext uri="{FF2B5EF4-FFF2-40B4-BE49-F238E27FC236}">
                  <a16:creationId xmlns:a16="http://schemas.microsoft.com/office/drawing/2014/main" id="{740549A5-9900-4D81-8539-FD31EA858879}"/>
                </a:ext>
              </a:extLst>
            </p:cNvPr>
            <p:cNvSpPr txBox="1"/>
            <p:nvPr/>
          </p:nvSpPr>
          <p:spPr>
            <a:xfrm>
              <a:off x="1673488" y="853203"/>
              <a:ext cx="3120761" cy="480298"/>
            </a:xfrm>
            <a:prstGeom prst="rect">
              <a:avLst/>
            </a:prstGeom>
          </p:spPr>
          <p:txBody>
            <a:bodyPr wrap="square" lIns="0" tIns="5712" rIns="0" bIns="0" rtlCol="0">
              <a:noAutofit/>
            </a:bodyPr>
            <a:lstStyle/>
            <a:p>
              <a:pPr algn="ctr">
                <a:lnSpc>
                  <a:spcPts val="900"/>
                </a:lnSpc>
              </a:pPr>
              <a:r>
                <a:rPr lang="es-ES" sz="800" dirty="0">
                  <a:solidFill>
                    <a:srgbClr val="363435"/>
                  </a:solidFill>
                  <a:latin typeface="Malgun Gothic"/>
                  <a:cs typeface="Malgun Gothic"/>
                </a:rPr>
                <a:t>Mapa mental / Carta destinada a un personaje de la Biblia / </a:t>
              </a:r>
            </a:p>
            <a:p>
              <a:pPr algn="ctr">
                <a:lnSpc>
                  <a:spcPts val="900"/>
                </a:lnSpc>
              </a:pPr>
              <a:r>
                <a:rPr lang="es-ES" sz="800" dirty="0">
                  <a:solidFill>
                    <a:srgbClr val="363435"/>
                  </a:solidFill>
                  <a:latin typeface="Malgun Gothic"/>
                  <a:cs typeface="Malgun Gothic"/>
                </a:rPr>
                <a:t>Cartas de evangelización usando el contenido de la unidad / </a:t>
              </a:r>
            </a:p>
            <a:p>
              <a:pPr algn="ctr">
                <a:lnSpc>
                  <a:spcPts val="900"/>
                </a:lnSpc>
              </a:pPr>
              <a:r>
                <a:rPr lang="es-ES" sz="800" dirty="0">
                  <a:solidFill>
                    <a:srgbClr val="363435"/>
                  </a:solidFill>
                  <a:latin typeface="Malgun Gothic"/>
                  <a:cs typeface="Malgun Gothic"/>
                </a:rPr>
                <a:t>Artículo de periódico / Diario del personaje / Diseño de camiseta / </a:t>
              </a:r>
            </a:p>
            <a:p>
              <a:pPr algn="ctr">
                <a:lnSpc>
                  <a:spcPts val="900"/>
                </a:lnSpc>
              </a:pPr>
              <a:r>
                <a:rPr lang="es-ES" sz="800" dirty="0">
                  <a:solidFill>
                    <a:srgbClr val="363435"/>
                  </a:solidFill>
                  <a:latin typeface="Malgun Gothic"/>
                  <a:cs typeface="Malgun Gothic"/>
                </a:rPr>
                <a:t>Cómic de 4 viñetas / Caligrafía / Publicidad / Cartel / </a:t>
              </a:r>
            </a:p>
            <a:p>
              <a:pPr algn="ctr">
                <a:lnSpc>
                  <a:spcPts val="900"/>
                </a:lnSpc>
              </a:pPr>
              <a:r>
                <a:rPr lang="es-ES" sz="800" dirty="0">
                  <a:solidFill>
                    <a:srgbClr val="363435"/>
                  </a:solidFill>
                  <a:latin typeface="Malgun Gothic"/>
                  <a:cs typeface="Malgun Gothic"/>
                </a:rPr>
                <a:t>Crear un cuestionario bíblico / Crear un crucigrama</a:t>
              </a:r>
            </a:p>
          </p:txBody>
        </p:sp>
        <p:sp>
          <p:nvSpPr>
            <p:cNvPr id="29" name="object 4">
              <a:extLst>
                <a:ext uri="{FF2B5EF4-FFF2-40B4-BE49-F238E27FC236}">
                  <a16:creationId xmlns:a16="http://schemas.microsoft.com/office/drawing/2014/main" id="{7D8A2625-4F5C-43EF-BE9D-8BDF8E63735D}"/>
                </a:ext>
              </a:extLst>
            </p:cNvPr>
            <p:cNvSpPr txBox="1"/>
            <p:nvPr/>
          </p:nvSpPr>
          <p:spPr>
            <a:xfrm rot="1980000">
              <a:off x="1049410" y="478493"/>
              <a:ext cx="463247" cy="271852"/>
            </a:xfrm>
            <a:prstGeom prst="rect">
              <a:avLst/>
            </a:prstGeom>
          </p:spPr>
          <p:txBody>
            <a:bodyPr wrap="square" lIns="0" tIns="13592" rIns="0" bIns="0" rtlCol="0">
              <a:noAutofit/>
            </a:bodyPr>
            <a:lstStyle/>
            <a:p>
              <a:pPr>
                <a:lnSpc>
                  <a:spcPts val="2141"/>
                </a:lnSpc>
              </a:pPr>
              <a:r>
                <a:rPr lang="es-ES" sz="1155" spc="-144" dirty="0">
                  <a:solidFill>
                    <a:srgbClr val="363435"/>
                  </a:solidFill>
                  <a:latin typeface="Malgun Gothic"/>
                  <a:cs typeface="Malgun Gothic"/>
                </a:rPr>
                <a:t>Actividad</a:t>
              </a:r>
              <a:endParaRPr sz="1155" spc="-144" dirty="0">
                <a:latin typeface="Malgun Gothic"/>
                <a:cs typeface="Malgun Gothic"/>
              </a:endParaRPr>
            </a:p>
          </p:txBody>
        </p:sp>
        <p:sp>
          <p:nvSpPr>
            <p:cNvPr id="30" name="object 3">
              <a:extLst>
                <a:ext uri="{FF2B5EF4-FFF2-40B4-BE49-F238E27FC236}">
                  <a16:creationId xmlns:a16="http://schemas.microsoft.com/office/drawing/2014/main" id="{24B7F8EA-7BEE-4C43-B65D-4CA53BF5EA35}"/>
                </a:ext>
              </a:extLst>
            </p:cNvPr>
            <p:cNvSpPr txBox="1"/>
            <p:nvPr/>
          </p:nvSpPr>
          <p:spPr>
            <a:xfrm rot="19620000">
              <a:off x="471581" y="424709"/>
              <a:ext cx="660757" cy="271852"/>
            </a:xfrm>
            <a:prstGeom prst="rect">
              <a:avLst/>
            </a:prstGeom>
          </p:spPr>
          <p:txBody>
            <a:bodyPr wrap="square" lIns="0" tIns="13592" rIns="0" bIns="0" rtlCol="0">
              <a:noAutofit/>
            </a:bodyPr>
            <a:lstStyle/>
            <a:p>
              <a:pPr>
                <a:lnSpc>
                  <a:spcPts val="2141"/>
                </a:lnSpc>
              </a:pPr>
              <a:r>
                <a:rPr lang="es-ES" sz="1155" spc="-144" dirty="0">
                  <a:solidFill>
                    <a:srgbClr val="363435"/>
                  </a:solidFill>
                  <a:latin typeface="Malgun Gothic"/>
                  <a:cs typeface="Malgun Gothic"/>
                </a:rPr>
                <a:t>Resumen </a:t>
              </a:r>
              <a:endParaRPr sz="1155" spc="-144" dirty="0">
                <a:latin typeface="Malgun Gothic"/>
                <a:cs typeface="Malgun Gothic"/>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그룹 37">
            <a:extLst>
              <a:ext uri="{FF2B5EF4-FFF2-40B4-BE49-F238E27FC236}">
                <a16:creationId xmlns:a16="http://schemas.microsoft.com/office/drawing/2014/main" id="{3675F906-1BA7-4EF1-A5F7-88BDCD42366D}"/>
              </a:ext>
            </a:extLst>
          </p:cNvPr>
          <p:cNvGrpSpPr/>
          <p:nvPr/>
        </p:nvGrpSpPr>
        <p:grpSpPr>
          <a:xfrm>
            <a:off x="-3" y="-12"/>
            <a:ext cx="5471998" cy="7992011"/>
            <a:chOff x="-3" y="-12"/>
            <a:chExt cx="5471998" cy="7992011"/>
          </a:xfrm>
        </p:grpSpPr>
        <p:sp>
          <p:nvSpPr>
            <p:cNvPr id="26" name="object 26"/>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27" name="object 27"/>
            <p:cNvSpPr/>
            <p:nvPr/>
          </p:nvSpPr>
          <p:spPr>
            <a:xfrm>
              <a:off x="540000" y="55152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64108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70167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580555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1" name="object 31"/>
            <p:cNvSpPr/>
            <p:nvPr/>
          </p:nvSpPr>
          <p:spPr>
            <a:xfrm>
              <a:off x="540000" y="67011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2" name="object 32"/>
            <p:cNvSpPr/>
            <p:nvPr/>
          </p:nvSpPr>
          <p:spPr>
            <a:xfrm>
              <a:off x="540000" y="73070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3" name="object 33"/>
            <p:cNvSpPr/>
            <p:nvPr/>
          </p:nvSpPr>
          <p:spPr>
            <a:xfrm>
              <a:off x="540000" y="60958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4" name="object 34"/>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35" name="object 35"/>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prstDash val="dash"/>
            </a:ln>
          </p:spPr>
          <p:txBody>
            <a:bodyPr wrap="square" lIns="0" tIns="0" rIns="0" bIns="0" rtlCol="0">
              <a:noAutofit/>
            </a:bodyPr>
            <a:lstStyle/>
            <a:p>
              <a:endParaRPr/>
            </a:p>
          </p:txBody>
        </p:sp>
        <p:sp>
          <p:nvSpPr>
            <p:cNvPr id="18" name="object 18"/>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9" name="object 19"/>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0" name="object 20"/>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1" name="object 21"/>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3" name="object 23"/>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4" name="object 24"/>
            <p:cNvSpPr/>
            <p:nvPr/>
          </p:nvSpPr>
          <p:spPr>
            <a:xfrm>
              <a:off x="1794" y="-8"/>
              <a:ext cx="1376514" cy="1332001"/>
            </a:xfrm>
            <a:custGeom>
              <a:avLst/>
              <a:gdLst/>
              <a:ahLst/>
              <a:cxnLst/>
              <a:rect l="l" t="t" r="r" b="b"/>
              <a:pathLst>
                <a:path w="1376514" h="1332001">
                  <a:moveTo>
                    <a:pt x="260515" y="216001"/>
                  </a:moveTo>
                  <a:lnTo>
                    <a:pt x="1376514" y="216001"/>
                  </a:lnTo>
                  <a:lnTo>
                    <a:pt x="1376514" y="8"/>
                  </a:lnTo>
                  <a:lnTo>
                    <a:pt x="0" y="8"/>
                  </a:lnTo>
                  <a:lnTo>
                    <a:pt x="38" y="1332001"/>
                  </a:lnTo>
                  <a:lnTo>
                    <a:pt x="260515" y="1332001"/>
                  </a:lnTo>
                  <a:lnTo>
                    <a:pt x="260515" y="216001"/>
                  </a:lnTo>
                  <a:close/>
                </a:path>
              </a:pathLst>
            </a:custGeom>
            <a:solidFill>
              <a:srgbClr val="43C7F4"/>
            </a:solidFill>
          </p:spPr>
          <p:txBody>
            <a:bodyPr wrap="square" lIns="0" tIns="0" rIns="0" bIns="0" rtlCol="0">
              <a:noAutofit/>
            </a:bodyPr>
            <a:lstStyle/>
            <a:p>
              <a:endParaRPr/>
            </a:p>
          </p:txBody>
        </p:sp>
        <p:sp>
          <p:nvSpPr>
            <p:cNvPr id="25" name="object 25"/>
            <p:cNvSpPr/>
            <p:nvPr/>
          </p:nvSpPr>
          <p:spPr>
            <a:xfrm>
              <a:off x="0" y="-12"/>
              <a:ext cx="0" cy="216001"/>
            </a:xfrm>
            <a:custGeom>
              <a:avLst/>
              <a:gdLst/>
              <a:ahLst/>
              <a:cxnLst/>
              <a:rect l="l" t="t" r="r" b="b"/>
              <a:pathLst>
                <a:path h="216001">
                  <a:moveTo>
                    <a:pt x="0" y="12"/>
                  </a:moveTo>
                  <a:lnTo>
                    <a:pt x="0" y="216001"/>
                  </a:lnTo>
                  <a:lnTo>
                    <a:pt x="0" y="12"/>
                  </a:lnTo>
                  <a:close/>
                </a:path>
              </a:pathLst>
            </a:custGeom>
            <a:solidFill>
              <a:srgbClr val="AAE0F9"/>
            </a:solidFill>
          </p:spPr>
          <p:txBody>
            <a:bodyPr wrap="square" lIns="0" tIns="0" rIns="0" bIns="0" rtlCol="0">
              <a:noAutofit/>
            </a:bodyPr>
            <a:lstStyle/>
            <a:p>
              <a:endParaRPr/>
            </a:p>
          </p:txBody>
        </p:sp>
        <p:sp>
          <p:nvSpPr>
            <p:cNvPr id="15" name="object 15"/>
            <p:cNvSpPr txBox="1"/>
            <p:nvPr/>
          </p:nvSpPr>
          <p:spPr>
            <a:xfrm>
              <a:off x="536286" y="1237390"/>
              <a:ext cx="4515572" cy="821898"/>
            </a:xfrm>
            <a:prstGeom prst="rect">
              <a:avLst/>
            </a:prstGeom>
          </p:spPr>
          <p:txBody>
            <a:bodyPr wrap="square" lIns="0" tIns="6604" rIns="0" bIns="0" rtlCol="0">
              <a:noAutofit/>
            </a:bodyPr>
            <a:lstStyle/>
            <a:p>
              <a:pPr indent="120650" algn="just">
                <a:lnSpc>
                  <a:spcPts val="1200"/>
                </a:lnSpc>
              </a:pPr>
              <a:r>
                <a:rPr lang="es-ES" sz="900" dirty="0">
                  <a:latin typeface="Malgun Gothic" panose="020B0503020000020004" pitchFamily="34" charset="-127"/>
                  <a:ea typeface="Malgun Gothic" panose="020B0503020000020004" pitchFamily="34" charset="-127"/>
                  <a:cs typeface="Malgun Gothic"/>
                </a:rPr>
                <a:t>¿Qué es lo primero que debes hacer después de ser salvo por la sangre de Jesús y convertirte en cristiano? Hay muchas cosas en que pensar, pero el Señor ordenó el bautismo como la primera obediencia a hacer. Para recibir la salvación no es necesario ser bautizado. Sin embargo, la Biblia dice que aquellos que son salvos deben ser bautizados. Entonces, ¿qué significa el bautismo?</a:t>
              </a:r>
            </a:p>
          </p:txBody>
        </p:sp>
        <p:sp>
          <p:nvSpPr>
            <p:cNvPr id="14" name="object 14"/>
            <p:cNvSpPr txBox="1"/>
            <p:nvPr/>
          </p:nvSpPr>
          <p:spPr>
            <a:xfrm>
              <a:off x="536286" y="2158950"/>
              <a:ext cx="4515561" cy="317550"/>
            </a:xfrm>
            <a:prstGeom prst="rect">
              <a:avLst/>
            </a:prstGeom>
          </p:spPr>
          <p:txBody>
            <a:bodyPr wrap="square" lIns="0" tIns="6604" rIns="0" bIns="0" rtlCol="0">
              <a:noAutofit/>
            </a:bodyPr>
            <a:lstStyle/>
            <a:p>
              <a:pPr indent="120650" algn="just">
                <a:lnSpc>
                  <a:spcPts val="1200"/>
                </a:lnSpc>
              </a:pPr>
              <a:r>
                <a:rPr lang="es-ES" sz="900" dirty="0">
                  <a:latin typeface="Malgun Gothic" panose="020B0503020000020004" pitchFamily="34" charset="-127"/>
                  <a:ea typeface="Malgun Gothic" panose="020B0503020000020004" pitchFamily="34" charset="-127"/>
                  <a:cs typeface="Malgun Gothic"/>
                </a:rPr>
                <a:t>Primero, el bautismo es una ceremonia en la cual una persona salva por la fe en Jesús confiesa públicamente su fe frente a Dios, el hombre y el diablo.</a:t>
              </a:r>
            </a:p>
          </p:txBody>
        </p:sp>
        <p:sp>
          <p:nvSpPr>
            <p:cNvPr id="13" name="object 13"/>
            <p:cNvSpPr txBox="1"/>
            <p:nvPr/>
          </p:nvSpPr>
          <p:spPr>
            <a:xfrm>
              <a:off x="536286" y="2628575"/>
              <a:ext cx="4515658" cy="838525"/>
            </a:xfrm>
            <a:prstGeom prst="rect">
              <a:avLst/>
            </a:prstGeom>
          </p:spPr>
          <p:txBody>
            <a:bodyPr wrap="square" lIns="0" tIns="6921" rIns="0" bIns="0" rtlCol="0">
              <a:noAutofit/>
            </a:bodyPr>
            <a:lstStyle/>
            <a:p>
              <a:pPr marR="93" indent="120650" algn="just">
                <a:lnSpc>
                  <a:spcPts val="1200"/>
                </a:lnSpc>
              </a:pPr>
              <a:r>
                <a:rPr lang="es-ES" sz="900" dirty="0">
                  <a:latin typeface="Malgun Gothic" panose="020B0503020000020004" pitchFamily="34" charset="-127"/>
                  <a:ea typeface="Malgun Gothic" panose="020B0503020000020004" pitchFamily="34" charset="-127"/>
                  <a:cs typeface="Malgun Gothic"/>
                </a:rPr>
                <a:t>Segundo, el bautismo es una señal de que </a:t>
              </a:r>
              <a:r>
                <a:rPr lang="es-ES" sz="900" dirty="0">
                  <a:latin typeface="Malgun Gothic" panose="020B0503020000020004" pitchFamily="34" charset="-127"/>
                  <a:ea typeface="Malgun Gothic" panose="020B0503020000020004" pitchFamily="34" charset="-127"/>
                  <a:cs typeface="NanumBarunGothic"/>
                </a:rPr>
                <a:t>‘</a:t>
              </a:r>
              <a:r>
                <a:rPr lang="es-ES" sz="900" dirty="0">
                  <a:latin typeface="Malgun Gothic" panose="020B0503020000020004" pitchFamily="34" charset="-127"/>
                  <a:ea typeface="Malgun Gothic" panose="020B0503020000020004" pitchFamily="34" charset="-127"/>
                  <a:cs typeface="Malgun Gothic"/>
                </a:rPr>
                <a:t>morí con Cristo y reviví con Cristo</a:t>
              </a:r>
              <a:r>
                <a:rPr lang="es-ES" sz="900" dirty="0">
                  <a:latin typeface="Malgun Gothic" panose="020B0503020000020004" pitchFamily="34" charset="-127"/>
                  <a:ea typeface="Malgun Gothic" panose="020B0503020000020004" pitchFamily="34" charset="-127"/>
                  <a:cs typeface="NanumBarunGothic"/>
                </a:rPr>
                <a:t>’</a:t>
              </a:r>
              <a:r>
                <a:rPr lang="es-ES" sz="900" dirty="0">
                  <a:latin typeface="Malgun Gothic" panose="020B0503020000020004" pitchFamily="34" charset="-127"/>
                  <a:ea typeface="Malgun Gothic" panose="020B0503020000020004" pitchFamily="34" charset="-127"/>
                  <a:cs typeface="Malgun Gothic"/>
                </a:rPr>
                <a:t>. Sumergirse en agua significa que nuestro viejo hombre murió con Jesús, y salir del agua significa que tenemos una nueva vida a través del Señor. En conclusión, es confesar que me he convertido en una persona unida con Cristo. También es confesar que estoy unido con la Iglesia, el cuerpo de Cristo.</a:t>
              </a:r>
            </a:p>
          </p:txBody>
        </p:sp>
        <p:sp>
          <p:nvSpPr>
            <p:cNvPr id="12" name="object 12"/>
            <p:cNvSpPr txBox="1"/>
            <p:nvPr/>
          </p:nvSpPr>
          <p:spPr>
            <a:xfrm>
              <a:off x="536286" y="3544146"/>
              <a:ext cx="4515572" cy="456354"/>
            </a:xfrm>
            <a:prstGeom prst="rect">
              <a:avLst/>
            </a:prstGeom>
          </p:spPr>
          <p:txBody>
            <a:bodyPr wrap="square" lIns="0" tIns="6604" rIns="0" bIns="0" rtlCol="0">
              <a:noAutofit/>
            </a:bodyPr>
            <a:lstStyle/>
            <a:p>
              <a:pPr indent="120650" algn="just">
                <a:lnSpc>
                  <a:spcPts val="1200"/>
                </a:lnSpc>
              </a:pPr>
              <a:r>
                <a:rPr lang="es-ES" sz="900" dirty="0">
                  <a:latin typeface="Malgun Gothic" panose="020B0503020000020004" pitchFamily="34" charset="-127"/>
                  <a:ea typeface="Malgun Gothic" panose="020B0503020000020004" pitchFamily="34" charset="-127"/>
                  <a:cs typeface="Malgun Gothic"/>
                </a:rPr>
                <a:t>Tercero, el bautismo es una confesión de fe y una señal de obediencia de que viviré con buena conciencia y corazón hacia Dios, lejos de la vida pasada donde los cristianos pecaron y vivieron.</a:t>
              </a:r>
            </a:p>
          </p:txBody>
        </p:sp>
        <p:sp>
          <p:nvSpPr>
            <p:cNvPr id="11" name="object 11"/>
            <p:cNvSpPr txBox="1"/>
            <p:nvPr/>
          </p:nvSpPr>
          <p:spPr>
            <a:xfrm>
              <a:off x="536172" y="4157098"/>
              <a:ext cx="4515621" cy="598699"/>
            </a:xfrm>
            <a:prstGeom prst="rect">
              <a:avLst/>
            </a:prstGeom>
          </p:spPr>
          <p:txBody>
            <a:bodyPr wrap="square" lIns="0" tIns="6921" rIns="0" bIns="0" rtlCol="0">
              <a:noAutofit/>
            </a:bodyPr>
            <a:lstStyle/>
            <a:p>
              <a:pPr indent="120650" algn="just">
                <a:lnSpc>
                  <a:spcPts val="1200"/>
                </a:lnSpc>
              </a:pPr>
              <a:r>
                <a:rPr lang="es-ES" altLang="ko-KR" sz="900" dirty="0">
                  <a:latin typeface="Malgun Gothic" panose="020B0503020000020004" pitchFamily="34" charset="-127"/>
                  <a:ea typeface="Malgun Gothic" panose="020B0503020000020004" pitchFamily="34" charset="-127"/>
                  <a:cs typeface="Malgun Gothic"/>
                </a:rPr>
                <a:t>La palabra </a:t>
              </a:r>
              <a:r>
                <a:rPr lang="es-ES" sz="900" dirty="0">
                  <a:latin typeface="Malgun Gothic" panose="020B0503020000020004" pitchFamily="34" charset="-127"/>
                  <a:ea typeface="Malgun Gothic" panose="020B0503020000020004" pitchFamily="34" charset="-127"/>
                  <a:cs typeface="NanumBarunGothic"/>
                </a:rPr>
                <a:t>‘</a:t>
              </a:r>
              <a:r>
                <a:rPr lang="es-ES" altLang="ko-KR" sz="900" dirty="0">
                  <a:latin typeface="Malgun Gothic" panose="020B0503020000020004" pitchFamily="34" charset="-127"/>
                  <a:ea typeface="Malgun Gothic" panose="020B0503020000020004" pitchFamily="34" charset="-127"/>
                  <a:cs typeface="Malgun Gothic"/>
                </a:rPr>
                <a:t>bautismo</a:t>
              </a:r>
              <a:r>
                <a:rPr lang="es-ES" sz="900" dirty="0">
                  <a:latin typeface="Malgun Gothic" panose="020B0503020000020004" pitchFamily="34" charset="-127"/>
                  <a:ea typeface="Malgun Gothic" panose="020B0503020000020004" pitchFamily="34" charset="-127"/>
                  <a:cs typeface="NanumBarunGothic"/>
                </a:rPr>
                <a:t>’</a:t>
              </a:r>
              <a:r>
                <a:rPr lang="es-ES" altLang="ko-KR" sz="900" dirty="0">
                  <a:latin typeface="Malgun Gothic" panose="020B0503020000020004" pitchFamily="34" charset="-127"/>
                  <a:ea typeface="Malgun Gothic" panose="020B0503020000020004" pitchFamily="34" charset="-127"/>
                  <a:cs typeface="Malgun Gothic"/>
                </a:rPr>
                <a:t> en inglés es </a:t>
              </a:r>
              <a:r>
                <a:rPr lang="es-ES" sz="900" dirty="0">
                  <a:latin typeface="Malgun Gothic" panose="020B0503020000020004" pitchFamily="34" charset="-127"/>
                  <a:ea typeface="Malgun Gothic" panose="020B0503020000020004" pitchFamily="34" charset="-127"/>
                  <a:cs typeface="NanumBarunGothic"/>
                </a:rPr>
                <a:t>‘</a:t>
              </a:r>
              <a:r>
                <a:rPr lang="es-ES" altLang="ko-KR" sz="900" dirty="0">
                  <a:latin typeface="Malgun Gothic" panose="020B0503020000020004" pitchFamily="34" charset="-127"/>
                  <a:ea typeface="Malgun Gothic" panose="020B0503020000020004" pitchFamily="34" charset="-127"/>
                  <a:cs typeface="Malgun Gothic"/>
                </a:rPr>
                <a:t>baptize</a:t>
              </a:r>
              <a:r>
                <a:rPr lang="es-ES" sz="900" dirty="0">
                  <a:latin typeface="Malgun Gothic" panose="020B0503020000020004" pitchFamily="34" charset="-127"/>
                  <a:ea typeface="Malgun Gothic" panose="020B0503020000020004" pitchFamily="34" charset="-127"/>
                  <a:cs typeface="NanumBarunGothic"/>
                </a:rPr>
                <a:t>’</a:t>
              </a:r>
              <a:r>
                <a:rPr lang="es-ES" altLang="ko-KR" sz="900" dirty="0">
                  <a:latin typeface="Malgun Gothic" panose="020B0503020000020004" pitchFamily="34" charset="-127"/>
                  <a:ea typeface="Malgun Gothic" panose="020B0503020000020004" pitchFamily="34" charset="-127"/>
                  <a:cs typeface="Malgun Gothic"/>
                </a:rPr>
                <a:t>, es una transliteración de la palabra griega </a:t>
              </a:r>
              <a:r>
                <a:rPr lang="es-ES" sz="900" dirty="0">
                  <a:latin typeface="Malgun Gothic" panose="020B0503020000020004" pitchFamily="34" charset="-127"/>
                  <a:ea typeface="Malgun Gothic" panose="020B0503020000020004" pitchFamily="34" charset="-127"/>
                  <a:cs typeface="NanumBarunGothic"/>
                </a:rPr>
                <a:t>‘</a:t>
              </a:r>
              <a:r>
                <a:rPr lang="es-ES" altLang="ko-KR" sz="900" dirty="0">
                  <a:latin typeface="Malgun Gothic" panose="020B0503020000020004" pitchFamily="34" charset="-127"/>
                  <a:ea typeface="Malgun Gothic" panose="020B0503020000020004" pitchFamily="34" charset="-127"/>
                  <a:cs typeface="Malgun Gothic"/>
                </a:rPr>
                <a:t>baptizo</a:t>
              </a:r>
              <a:r>
                <a:rPr lang="es-ES" sz="900" dirty="0">
                  <a:latin typeface="Malgun Gothic" panose="020B0503020000020004" pitchFamily="34" charset="-127"/>
                  <a:ea typeface="Malgun Gothic" panose="020B0503020000020004" pitchFamily="34" charset="-127"/>
                  <a:cs typeface="NanumBarunGothic"/>
                </a:rPr>
                <a:t>’</a:t>
              </a:r>
              <a:r>
                <a:rPr lang="es-ES" altLang="ko-KR" sz="900" dirty="0">
                  <a:latin typeface="Malgun Gothic" panose="020B0503020000020004" pitchFamily="34" charset="-127"/>
                  <a:ea typeface="Malgun Gothic" panose="020B0503020000020004" pitchFamily="34" charset="-127"/>
                  <a:cs typeface="Malgun Gothic"/>
                </a:rPr>
                <a:t>, que significa </a:t>
              </a:r>
              <a:r>
                <a:rPr lang="es-ES" sz="900" dirty="0">
                  <a:latin typeface="Malgun Gothic" panose="020B0503020000020004" pitchFamily="34" charset="-127"/>
                  <a:ea typeface="Malgun Gothic" panose="020B0503020000020004" pitchFamily="34" charset="-127"/>
                  <a:cs typeface="NanumBarunGothic"/>
                </a:rPr>
                <a:t>‘</a:t>
              </a:r>
              <a:r>
                <a:rPr lang="es-ES" altLang="ko-KR" sz="900" dirty="0">
                  <a:latin typeface="Malgun Gothic" panose="020B0503020000020004" pitchFamily="34" charset="-127"/>
                  <a:ea typeface="Malgun Gothic" panose="020B0503020000020004" pitchFamily="34" charset="-127"/>
                  <a:cs typeface="Malgun Gothic"/>
                </a:rPr>
                <a:t>remojar, sumergirse, meter en agua</a:t>
              </a:r>
              <a:r>
                <a:rPr lang="es-ES" sz="900" dirty="0">
                  <a:latin typeface="Malgun Gothic" panose="020B0503020000020004" pitchFamily="34" charset="-127"/>
                  <a:ea typeface="Malgun Gothic" panose="020B0503020000020004" pitchFamily="34" charset="-127"/>
                  <a:cs typeface="NanumBarunGothic"/>
                </a:rPr>
                <a:t>’</a:t>
              </a:r>
              <a:r>
                <a:rPr lang="es-ES" altLang="ko-KR" sz="900" dirty="0">
                  <a:latin typeface="Malgun Gothic" panose="020B0503020000020004" pitchFamily="34" charset="-127"/>
                  <a:ea typeface="Malgun Gothic" panose="020B0503020000020004" pitchFamily="34" charset="-127"/>
                  <a:cs typeface="Malgun Gothic"/>
                </a:rPr>
                <a:t>. Por lo tanto, la forma correcta de bautizar es sumergir completamente el cuerpo de la persona que se bautiza.</a:t>
              </a:r>
            </a:p>
          </p:txBody>
        </p:sp>
        <p:sp>
          <p:nvSpPr>
            <p:cNvPr id="10" name="object 10"/>
            <p:cNvSpPr txBox="1"/>
            <p:nvPr/>
          </p:nvSpPr>
          <p:spPr>
            <a:xfrm>
              <a:off x="570500" y="5063070"/>
              <a:ext cx="1556750" cy="177800"/>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9" name="object 9"/>
            <p:cNvSpPr txBox="1"/>
            <p:nvPr/>
          </p:nvSpPr>
          <p:spPr>
            <a:xfrm>
              <a:off x="50944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45</a:t>
              </a:r>
              <a:endParaRPr sz="1000">
                <a:latin typeface="Times New Roman"/>
                <a:cs typeface="Times New Roman"/>
              </a:endParaRPr>
            </a:p>
          </p:txBody>
        </p:sp>
        <p:sp>
          <p:nvSpPr>
            <p:cNvPr id="8" name="object 8"/>
            <p:cNvSpPr txBox="1"/>
            <p:nvPr/>
          </p:nvSpPr>
          <p:spPr>
            <a:xfrm>
              <a:off x="540000" y="5375550"/>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540000" y="5665851"/>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956150"/>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271158"/>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561458"/>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877057"/>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167358"/>
              <a:ext cx="4463999" cy="152399"/>
            </a:xfrm>
            <a:prstGeom prst="rect">
              <a:avLst/>
            </a:prstGeom>
          </p:spPr>
          <p:txBody>
            <a:bodyPr wrap="square" lIns="0" tIns="0" rIns="0" bIns="0" rtlCol="0">
              <a:noAutofit/>
            </a:bodyPr>
            <a:lstStyle/>
            <a:p>
              <a:pPr marL="25400">
                <a:lnSpc>
                  <a:spcPts val="1000"/>
                </a:lnSpc>
              </a:pPr>
              <a:endParaRPr sz="1000"/>
            </a:p>
          </p:txBody>
        </p:sp>
        <p:sp>
          <p:nvSpPr>
            <p:cNvPr id="36" name="object 11">
              <a:extLst>
                <a:ext uri="{FF2B5EF4-FFF2-40B4-BE49-F238E27FC236}">
                  <a16:creationId xmlns:a16="http://schemas.microsoft.com/office/drawing/2014/main" id="{93EBCF41-D6A6-470F-882D-5FBA786DA7C6}"/>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그룹 56">
            <a:extLst>
              <a:ext uri="{FF2B5EF4-FFF2-40B4-BE49-F238E27FC236}">
                <a16:creationId xmlns:a16="http://schemas.microsoft.com/office/drawing/2014/main" id="{B1CA96F0-487E-4143-BC10-2448A8DD3421}"/>
              </a:ext>
            </a:extLst>
          </p:cNvPr>
          <p:cNvGrpSpPr/>
          <p:nvPr/>
        </p:nvGrpSpPr>
        <p:grpSpPr>
          <a:xfrm>
            <a:off x="201800" y="467055"/>
            <a:ext cx="4831850" cy="7288440"/>
            <a:chOff x="201800" y="467055"/>
            <a:chExt cx="4831850" cy="7288440"/>
          </a:xfrm>
        </p:grpSpPr>
        <p:sp>
          <p:nvSpPr>
            <p:cNvPr id="49" name="object 49"/>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50" name="object 50"/>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51" name="object 51"/>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52" name="object 52"/>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53" name="object 53"/>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54" name="object 54"/>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43" name="object 43"/>
            <p:cNvSpPr/>
            <p:nvPr/>
          </p:nvSpPr>
          <p:spPr>
            <a:xfrm>
              <a:off x="465349" y="39192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44" name="object 44"/>
            <p:cNvSpPr/>
            <p:nvPr/>
          </p:nvSpPr>
          <p:spPr>
            <a:xfrm>
              <a:off x="828531" y="39907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45" name="object 45"/>
            <p:cNvSpPr/>
            <p:nvPr/>
          </p:nvSpPr>
          <p:spPr>
            <a:xfrm>
              <a:off x="1132594" y="39599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46" name="object 46"/>
            <p:cNvSpPr/>
            <p:nvPr/>
          </p:nvSpPr>
          <p:spPr>
            <a:xfrm>
              <a:off x="1138284" y="39698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47" name="object 47"/>
            <p:cNvSpPr/>
            <p:nvPr/>
          </p:nvSpPr>
          <p:spPr>
            <a:xfrm>
              <a:off x="484882" y="39498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48" name="object 48"/>
            <p:cNvSpPr/>
            <p:nvPr/>
          </p:nvSpPr>
          <p:spPr>
            <a:xfrm>
              <a:off x="494648" y="43578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41" name="object 41"/>
            <p:cNvSpPr/>
            <p:nvPr/>
          </p:nvSpPr>
          <p:spPr>
            <a:xfrm>
              <a:off x="446394" y="26151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2" name="object 42"/>
            <p:cNvSpPr/>
            <p:nvPr/>
          </p:nvSpPr>
          <p:spPr>
            <a:xfrm>
              <a:off x="483936" y="26527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9" name="object 39"/>
            <p:cNvSpPr/>
            <p:nvPr/>
          </p:nvSpPr>
          <p:spPr>
            <a:xfrm>
              <a:off x="449995" y="46312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0" name="object 40"/>
            <p:cNvSpPr/>
            <p:nvPr/>
          </p:nvSpPr>
          <p:spPr>
            <a:xfrm>
              <a:off x="487536" y="46688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7" name="object 37"/>
            <p:cNvSpPr/>
            <p:nvPr/>
          </p:nvSpPr>
          <p:spPr>
            <a:xfrm>
              <a:off x="449995" y="57589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8" name="object 38"/>
            <p:cNvSpPr/>
            <p:nvPr/>
          </p:nvSpPr>
          <p:spPr>
            <a:xfrm>
              <a:off x="487536" y="57965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5" name="object 35"/>
            <p:cNvSpPr/>
            <p:nvPr/>
          </p:nvSpPr>
          <p:spPr>
            <a:xfrm>
              <a:off x="446394" y="30790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6" name="object 36"/>
            <p:cNvSpPr/>
            <p:nvPr/>
          </p:nvSpPr>
          <p:spPr>
            <a:xfrm>
              <a:off x="483936" y="31166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9" name="object 19"/>
            <p:cNvSpPr/>
            <p:nvPr/>
          </p:nvSpPr>
          <p:spPr>
            <a:xfrm>
              <a:off x="369253" y="1055980"/>
              <a:ext cx="108292" cy="117030"/>
            </a:xfrm>
            <a:custGeom>
              <a:avLst/>
              <a:gdLst/>
              <a:ahLst/>
              <a:cxnLst/>
              <a:rect l="l" t="t" r="r" b="b"/>
              <a:pathLst>
                <a:path w="108292" h="117030">
                  <a:moveTo>
                    <a:pt x="108292" y="0"/>
                  </a:moveTo>
                  <a:lnTo>
                    <a:pt x="95442" y="4228"/>
                  </a:lnTo>
                  <a:lnTo>
                    <a:pt x="83124" y="9537"/>
                  </a:lnTo>
                  <a:lnTo>
                    <a:pt x="71395" y="15870"/>
                  </a:lnTo>
                  <a:lnTo>
                    <a:pt x="60311" y="23171"/>
                  </a:lnTo>
                  <a:lnTo>
                    <a:pt x="49929" y="31383"/>
                  </a:lnTo>
                  <a:lnTo>
                    <a:pt x="40305" y="40449"/>
                  </a:lnTo>
                  <a:lnTo>
                    <a:pt x="31497" y="50313"/>
                  </a:lnTo>
                  <a:lnTo>
                    <a:pt x="23560" y="60917"/>
                  </a:lnTo>
                  <a:lnTo>
                    <a:pt x="16552" y="72206"/>
                  </a:lnTo>
                  <a:lnTo>
                    <a:pt x="10528" y="84123"/>
                  </a:lnTo>
                  <a:lnTo>
                    <a:pt x="5545" y="96611"/>
                  </a:lnTo>
                  <a:lnTo>
                    <a:pt x="1661" y="109614"/>
                  </a:lnTo>
                  <a:lnTo>
                    <a:pt x="0" y="117030"/>
                  </a:lnTo>
                </a:path>
              </a:pathLst>
            </a:custGeom>
            <a:ln w="12700">
              <a:solidFill>
                <a:srgbClr val="00C0F3"/>
              </a:solidFill>
              <a:prstDash val="dash"/>
            </a:ln>
          </p:spPr>
          <p:txBody>
            <a:bodyPr wrap="square" lIns="0" tIns="0" rIns="0" bIns="0" rtlCol="0">
              <a:noAutofit/>
            </a:bodyPr>
            <a:lstStyle/>
            <a:p>
              <a:endParaRPr/>
            </a:p>
          </p:txBody>
        </p:sp>
        <p:sp>
          <p:nvSpPr>
            <p:cNvPr id="20" name="object 20"/>
            <p:cNvSpPr/>
            <p:nvPr/>
          </p:nvSpPr>
          <p:spPr>
            <a:xfrm>
              <a:off x="366350" y="1245915"/>
              <a:ext cx="0" cy="976426"/>
            </a:xfrm>
            <a:custGeom>
              <a:avLst/>
              <a:gdLst/>
              <a:ahLst/>
              <a:cxnLst/>
              <a:rect l="l" t="t" r="r" b="b"/>
              <a:pathLst>
                <a:path h="976426">
                  <a:moveTo>
                    <a:pt x="0" y="0"/>
                  </a:moveTo>
                  <a:lnTo>
                    <a:pt x="0" y="976426"/>
                  </a:lnTo>
                </a:path>
              </a:pathLst>
            </a:custGeom>
            <a:ln w="12700">
              <a:solidFill>
                <a:srgbClr val="00C0F3"/>
              </a:solidFill>
              <a:prstDash val="dash"/>
            </a:ln>
          </p:spPr>
          <p:txBody>
            <a:bodyPr wrap="square" lIns="0" tIns="0" rIns="0" bIns="0" rtlCol="0">
              <a:noAutofit/>
            </a:bodyPr>
            <a:lstStyle/>
            <a:p>
              <a:endParaRPr/>
            </a:p>
          </p:txBody>
        </p:sp>
        <p:sp>
          <p:nvSpPr>
            <p:cNvPr id="21" name="object 21"/>
            <p:cNvSpPr/>
            <p:nvPr/>
          </p:nvSpPr>
          <p:spPr>
            <a:xfrm>
              <a:off x="366346" y="1184648"/>
              <a:ext cx="1066" cy="36715"/>
            </a:xfrm>
            <a:custGeom>
              <a:avLst/>
              <a:gdLst/>
              <a:ahLst/>
              <a:cxnLst/>
              <a:rect l="l" t="t" r="r" b="b"/>
              <a:pathLst>
                <a:path w="1066" h="36715">
                  <a:moveTo>
                    <a:pt x="1066" y="0"/>
                  </a:moveTo>
                  <a:lnTo>
                    <a:pt x="368" y="5930"/>
                  </a:lnTo>
                  <a:lnTo>
                    <a:pt x="0" y="11976"/>
                  </a:lnTo>
                  <a:lnTo>
                    <a:pt x="0" y="18097"/>
                  </a:lnTo>
                  <a:lnTo>
                    <a:pt x="0" y="36715"/>
                  </a:lnTo>
                </a:path>
              </a:pathLst>
            </a:custGeom>
            <a:ln w="12700">
              <a:solidFill>
                <a:srgbClr val="00C0F3"/>
              </a:solidFill>
            </a:ln>
          </p:spPr>
          <p:txBody>
            <a:bodyPr wrap="square" lIns="0" tIns="0" rIns="0" bIns="0" rtlCol="0">
              <a:noAutofit/>
            </a:bodyPr>
            <a:lstStyle/>
            <a:p>
              <a:endParaRPr/>
            </a:p>
          </p:txBody>
        </p:sp>
        <p:sp>
          <p:nvSpPr>
            <p:cNvPr id="22" name="object 22"/>
            <p:cNvSpPr/>
            <p:nvPr/>
          </p:nvSpPr>
          <p:spPr>
            <a:xfrm>
              <a:off x="371985" y="2294449"/>
              <a:ext cx="117030" cy="108292"/>
            </a:xfrm>
            <a:custGeom>
              <a:avLst/>
              <a:gdLst/>
              <a:ahLst/>
              <a:cxnLst/>
              <a:rect l="l" t="t" r="r" b="b"/>
              <a:pathLst>
                <a:path w="117030" h="108292">
                  <a:moveTo>
                    <a:pt x="0" y="0"/>
                  </a:moveTo>
                  <a:lnTo>
                    <a:pt x="4228" y="12850"/>
                  </a:lnTo>
                  <a:lnTo>
                    <a:pt x="9537" y="25168"/>
                  </a:lnTo>
                  <a:lnTo>
                    <a:pt x="15870" y="36897"/>
                  </a:lnTo>
                  <a:lnTo>
                    <a:pt x="23171" y="47981"/>
                  </a:lnTo>
                  <a:lnTo>
                    <a:pt x="31383" y="58363"/>
                  </a:lnTo>
                  <a:lnTo>
                    <a:pt x="40449" y="67987"/>
                  </a:lnTo>
                  <a:lnTo>
                    <a:pt x="50313" y="76795"/>
                  </a:lnTo>
                  <a:lnTo>
                    <a:pt x="60917" y="84732"/>
                  </a:lnTo>
                  <a:lnTo>
                    <a:pt x="72206" y="91740"/>
                  </a:lnTo>
                  <a:lnTo>
                    <a:pt x="84123" y="97764"/>
                  </a:lnTo>
                  <a:lnTo>
                    <a:pt x="96611" y="102747"/>
                  </a:lnTo>
                  <a:lnTo>
                    <a:pt x="109614" y="106631"/>
                  </a:lnTo>
                  <a:lnTo>
                    <a:pt x="117030" y="108292"/>
                  </a:lnTo>
                </a:path>
              </a:pathLst>
            </a:custGeom>
            <a:ln w="12700">
              <a:solidFill>
                <a:srgbClr val="00C0F3"/>
              </a:solidFill>
              <a:prstDash val="dash"/>
            </a:ln>
          </p:spPr>
          <p:txBody>
            <a:bodyPr wrap="square" lIns="0" tIns="0" rIns="0" bIns="0" rtlCol="0">
              <a:noAutofit/>
            </a:bodyPr>
            <a:lstStyle/>
            <a:p>
              <a:endParaRPr/>
            </a:p>
          </p:txBody>
        </p:sp>
        <p:sp>
          <p:nvSpPr>
            <p:cNvPr id="23" name="object 23"/>
            <p:cNvSpPr/>
            <p:nvPr/>
          </p:nvSpPr>
          <p:spPr>
            <a:xfrm>
              <a:off x="366346" y="2234620"/>
              <a:ext cx="1066" cy="36728"/>
            </a:xfrm>
            <a:custGeom>
              <a:avLst/>
              <a:gdLst/>
              <a:ahLst/>
              <a:cxnLst/>
              <a:rect l="l" t="t" r="r" b="b"/>
              <a:pathLst>
                <a:path w="1066" h="36728">
                  <a:moveTo>
                    <a:pt x="0" y="0"/>
                  </a:moveTo>
                  <a:lnTo>
                    <a:pt x="0" y="18630"/>
                  </a:lnTo>
                  <a:lnTo>
                    <a:pt x="0" y="24752"/>
                  </a:lnTo>
                  <a:lnTo>
                    <a:pt x="368" y="30784"/>
                  </a:lnTo>
                  <a:lnTo>
                    <a:pt x="1066" y="36728"/>
                  </a:lnTo>
                </a:path>
              </a:pathLst>
            </a:custGeom>
            <a:ln w="12699">
              <a:solidFill>
                <a:srgbClr val="00C0F3"/>
              </a:solidFill>
            </a:ln>
          </p:spPr>
          <p:txBody>
            <a:bodyPr wrap="square" lIns="0" tIns="0" rIns="0" bIns="0" rtlCol="0">
              <a:noAutofit/>
            </a:bodyPr>
            <a:lstStyle/>
            <a:p>
              <a:endParaRPr/>
            </a:p>
          </p:txBody>
        </p:sp>
        <p:sp>
          <p:nvSpPr>
            <p:cNvPr id="24" name="object 24"/>
            <p:cNvSpPr/>
            <p:nvPr/>
          </p:nvSpPr>
          <p:spPr>
            <a:xfrm>
              <a:off x="562993" y="24056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25" name="object 25"/>
            <p:cNvSpPr/>
            <p:nvPr/>
          </p:nvSpPr>
          <p:spPr>
            <a:xfrm>
              <a:off x="500649" y="2404584"/>
              <a:ext cx="37084" cy="1066"/>
            </a:xfrm>
            <a:custGeom>
              <a:avLst/>
              <a:gdLst/>
              <a:ahLst/>
              <a:cxnLst/>
              <a:rect l="l" t="t" r="r" b="b"/>
              <a:pathLst>
                <a:path w="37084" h="1066">
                  <a:moveTo>
                    <a:pt x="0" y="0"/>
                  </a:moveTo>
                  <a:lnTo>
                    <a:pt x="5943" y="698"/>
                  </a:lnTo>
                  <a:lnTo>
                    <a:pt x="11976" y="1066"/>
                  </a:lnTo>
                  <a:lnTo>
                    <a:pt x="18097" y="1066"/>
                  </a:lnTo>
                  <a:lnTo>
                    <a:pt x="37084" y="1066"/>
                  </a:lnTo>
                </a:path>
              </a:pathLst>
            </a:custGeom>
            <a:ln w="12699">
              <a:solidFill>
                <a:srgbClr val="00C0F3"/>
              </a:solidFill>
            </a:ln>
          </p:spPr>
          <p:txBody>
            <a:bodyPr wrap="square" lIns="0" tIns="0" rIns="0" bIns="0" rtlCol="0">
              <a:noAutofit/>
            </a:bodyPr>
            <a:lstStyle/>
            <a:p>
              <a:endParaRPr/>
            </a:p>
          </p:txBody>
        </p:sp>
        <p:sp>
          <p:nvSpPr>
            <p:cNvPr id="26" name="object 26"/>
            <p:cNvSpPr/>
            <p:nvPr/>
          </p:nvSpPr>
          <p:spPr>
            <a:xfrm>
              <a:off x="4922453" y="2282979"/>
              <a:ext cx="108292" cy="117030"/>
            </a:xfrm>
            <a:custGeom>
              <a:avLst/>
              <a:gdLst/>
              <a:ahLst/>
              <a:cxnLst/>
              <a:rect l="l" t="t" r="r" b="b"/>
              <a:pathLst>
                <a:path w="108292" h="117030">
                  <a:moveTo>
                    <a:pt x="0" y="117030"/>
                  </a:moveTo>
                  <a:lnTo>
                    <a:pt x="12850" y="112802"/>
                  </a:lnTo>
                  <a:lnTo>
                    <a:pt x="25168" y="107493"/>
                  </a:lnTo>
                  <a:lnTo>
                    <a:pt x="36897" y="101159"/>
                  </a:lnTo>
                  <a:lnTo>
                    <a:pt x="47981" y="93859"/>
                  </a:lnTo>
                  <a:lnTo>
                    <a:pt x="58363" y="85647"/>
                  </a:lnTo>
                  <a:lnTo>
                    <a:pt x="67987" y="76581"/>
                  </a:lnTo>
                  <a:lnTo>
                    <a:pt x="76795" y="66717"/>
                  </a:lnTo>
                  <a:lnTo>
                    <a:pt x="84732" y="56112"/>
                  </a:lnTo>
                  <a:lnTo>
                    <a:pt x="91740" y="44823"/>
                  </a:lnTo>
                  <a:lnTo>
                    <a:pt x="97764" y="32906"/>
                  </a:lnTo>
                  <a:lnTo>
                    <a:pt x="102747" y="20418"/>
                  </a:lnTo>
                  <a:lnTo>
                    <a:pt x="106631" y="7416"/>
                  </a:lnTo>
                  <a:lnTo>
                    <a:pt x="108292" y="0"/>
                  </a:lnTo>
                </a:path>
              </a:pathLst>
            </a:custGeom>
            <a:ln w="12700">
              <a:solidFill>
                <a:srgbClr val="00C0F3"/>
              </a:solidFill>
              <a:prstDash val="dash"/>
            </a:ln>
          </p:spPr>
          <p:txBody>
            <a:bodyPr wrap="square" lIns="0" tIns="0" rIns="0" bIns="0" rtlCol="0">
              <a:noAutofit/>
            </a:bodyPr>
            <a:lstStyle/>
            <a:p>
              <a:endParaRPr/>
            </a:p>
          </p:txBody>
        </p:sp>
        <p:sp>
          <p:nvSpPr>
            <p:cNvPr id="27" name="object 27"/>
            <p:cNvSpPr/>
            <p:nvPr/>
          </p:nvSpPr>
          <p:spPr>
            <a:xfrm>
              <a:off x="4862273" y="2404584"/>
              <a:ext cx="37071" cy="1066"/>
            </a:xfrm>
            <a:custGeom>
              <a:avLst/>
              <a:gdLst/>
              <a:ahLst/>
              <a:cxnLst/>
              <a:rect l="l" t="t" r="r" b="b"/>
              <a:pathLst>
                <a:path w="37071" h="1066">
                  <a:moveTo>
                    <a:pt x="0" y="1066"/>
                  </a:moveTo>
                  <a:lnTo>
                    <a:pt x="18973" y="1066"/>
                  </a:lnTo>
                  <a:lnTo>
                    <a:pt x="25095" y="1066"/>
                  </a:lnTo>
                  <a:lnTo>
                    <a:pt x="31140" y="698"/>
                  </a:lnTo>
                  <a:lnTo>
                    <a:pt x="37071" y="0"/>
                  </a:lnTo>
                </a:path>
              </a:pathLst>
            </a:custGeom>
            <a:ln w="12699">
              <a:solidFill>
                <a:srgbClr val="00C0F3"/>
              </a:solidFill>
            </a:ln>
          </p:spPr>
          <p:txBody>
            <a:bodyPr wrap="square" lIns="0" tIns="0" rIns="0" bIns="0" rtlCol="0">
              <a:noAutofit/>
            </a:bodyPr>
            <a:lstStyle/>
            <a:p>
              <a:endParaRPr/>
            </a:p>
          </p:txBody>
        </p:sp>
        <p:sp>
          <p:nvSpPr>
            <p:cNvPr id="28" name="object 28"/>
            <p:cNvSpPr/>
            <p:nvPr/>
          </p:nvSpPr>
          <p:spPr>
            <a:xfrm>
              <a:off x="5033650" y="1233648"/>
              <a:ext cx="0" cy="976426"/>
            </a:xfrm>
            <a:custGeom>
              <a:avLst/>
              <a:gdLst/>
              <a:ahLst/>
              <a:cxnLst/>
              <a:rect l="l" t="t" r="r" b="b"/>
              <a:pathLst>
                <a:path h="976426">
                  <a:moveTo>
                    <a:pt x="0" y="976426"/>
                  </a:moveTo>
                  <a:lnTo>
                    <a:pt x="0" y="0"/>
                  </a:lnTo>
                </a:path>
              </a:pathLst>
            </a:custGeom>
            <a:ln w="12700">
              <a:solidFill>
                <a:srgbClr val="00C0F3"/>
              </a:solidFill>
              <a:prstDash val="dash"/>
            </a:ln>
          </p:spPr>
          <p:txBody>
            <a:bodyPr wrap="square" lIns="0" tIns="0" rIns="0" bIns="0" rtlCol="0">
              <a:noAutofit/>
            </a:bodyPr>
            <a:lstStyle/>
            <a:p>
              <a:endParaRPr/>
            </a:p>
          </p:txBody>
        </p:sp>
        <p:sp>
          <p:nvSpPr>
            <p:cNvPr id="29" name="object 29"/>
            <p:cNvSpPr/>
            <p:nvPr/>
          </p:nvSpPr>
          <p:spPr>
            <a:xfrm>
              <a:off x="5032580" y="2234620"/>
              <a:ext cx="1066" cy="36728"/>
            </a:xfrm>
            <a:custGeom>
              <a:avLst/>
              <a:gdLst/>
              <a:ahLst/>
              <a:cxnLst/>
              <a:rect l="l" t="t" r="r" b="b"/>
              <a:pathLst>
                <a:path w="1066" h="36728">
                  <a:moveTo>
                    <a:pt x="0" y="36728"/>
                  </a:moveTo>
                  <a:lnTo>
                    <a:pt x="711" y="30784"/>
                  </a:lnTo>
                  <a:lnTo>
                    <a:pt x="1066" y="24752"/>
                  </a:lnTo>
                  <a:lnTo>
                    <a:pt x="1066" y="18630"/>
                  </a:lnTo>
                  <a:lnTo>
                    <a:pt x="1066" y="0"/>
                  </a:lnTo>
                </a:path>
              </a:pathLst>
            </a:custGeom>
            <a:ln w="12700">
              <a:solidFill>
                <a:srgbClr val="00C0F3"/>
              </a:solidFill>
            </a:ln>
          </p:spPr>
          <p:txBody>
            <a:bodyPr wrap="square" lIns="0" tIns="0" rIns="0" bIns="0" rtlCol="0">
              <a:noAutofit/>
            </a:bodyPr>
            <a:lstStyle/>
            <a:p>
              <a:endParaRPr/>
            </a:p>
          </p:txBody>
        </p:sp>
        <p:sp>
          <p:nvSpPr>
            <p:cNvPr id="30" name="object 30"/>
            <p:cNvSpPr/>
            <p:nvPr/>
          </p:nvSpPr>
          <p:spPr>
            <a:xfrm>
              <a:off x="4910984" y="1053249"/>
              <a:ext cx="117030" cy="108292"/>
            </a:xfrm>
            <a:custGeom>
              <a:avLst/>
              <a:gdLst/>
              <a:ahLst/>
              <a:cxnLst/>
              <a:rect l="l" t="t" r="r" b="b"/>
              <a:pathLst>
                <a:path w="117030" h="108292">
                  <a:moveTo>
                    <a:pt x="117030" y="108292"/>
                  </a:moveTo>
                  <a:lnTo>
                    <a:pt x="112802" y="95442"/>
                  </a:lnTo>
                  <a:lnTo>
                    <a:pt x="107493" y="83124"/>
                  </a:lnTo>
                  <a:lnTo>
                    <a:pt x="101159" y="71395"/>
                  </a:lnTo>
                  <a:lnTo>
                    <a:pt x="93859" y="60311"/>
                  </a:lnTo>
                  <a:lnTo>
                    <a:pt x="85647" y="49929"/>
                  </a:lnTo>
                  <a:lnTo>
                    <a:pt x="76581" y="40305"/>
                  </a:lnTo>
                  <a:lnTo>
                    <a:pt x="66717" y="31497"/>
                  </a:lnTo>
                  <a:lnTo>
                    <a:pt x="56112" y="23560"/>
                  </a:lnTo>
                  <a:lnTo>
                    <a:pt x="44823" y="16552"/>
                  </a:lnTo>
                  <a:lnTo>
                    <a:pt x="32906" y="10528"/>
                  </a:lnTo>
                  <a:lnTo>
                    <a:pt x="20418" y="5545"/>
                  </a:lnTo>
                  <a:lnTo>
                    <a:pt x="7416" y="1661"/>
                  </a:lnTo>
                  <a:lnTo>
                    <a:pt x="0" y="0"/>
                  </a:lnTo>
                </a:path>
              </a:pathLst>
            </a:custGeom>
            <a:ln w="12700">
              <a:solidFill>
                <a:srgbClr val="00C0F3"/>
              </a:solidFill>
              <a:prstDash val="dash"/>
            </a:ln>
          </p:spPr>
          <p:txBody>
            <a:bodyPr wrap="square" lIns="0" tIns="0" rIns="0" bIns="0" rtlCol="0">
              <a:noAutofit/>
            </a:bodyPr>
            <a:lstStyle/>
            <a:p>
              <a:endParaRPr/>
            </a:p>
          </p:txBody>
        </p:sp>
        <p:sp>
          <p:nvSpPr>
            <p:cNvPr id="31" name="object 31"/>
            <p:cNvSpPr/>
            <p:nvPr/>
          </p:nvSpPr>
          <p:spPr>
            <a:xfrm>
              <a:off x="5032580" y="1184648"/>
              <a:ext cx="1066" cy="36715"/>
            </a:xfrm>
            <a:custGeom>
              <a:avLst/>
              <a:gdLst/>
              <a:ahLst/>
              <a:cxnLst/>
              <a:rect l="l" t="t" r="r" b="b"/>
              <a:pathLst>
                <a:path w="1066" h="36715">
                  <a:moveTo>
                    <a:pt x="1066" y="36715"/>
                  </a:moveTo>
                  <a:lnTo>
                    <a:pt x="1066" y="18097"/>
                  </a:lnTo>
                  <a:lnTo>
                    <a:pt x="1066" y="11976"/>
                  </a:lnTo>
                  <a:lnTo>
                    <a:pt x="711" y="5930"/>
                  </a:lnTo>
                  <a:lnTo>
                    <a:pt x="0" y="0"/>
                  </a:lnTo>
                </a:path>
              </a:pathLst>
            </a:custGeom>
            <a:ln w="12700">
              <a:solidFill>
                <a:srgbClr val="00C0F3"/>
              </a:solidFill>
            </a:ln>
          </p:spPr>
          <p:txBody>
            <a:bodyPr wrap="square" lIns="0" tIns="0" rIns="0" bIns="0" rtlCol="0">
              <a:noAutofit/>
            </a:bodyPr>
            <a:lstStyle/>
            <a:p>
              <a:endParaRPr/>
            </a:p>
          </p:txBody>
        </p:sp>
        <p:sp>
          <p:nvSpPr>
            <p:cNvPr id="32" name="object 32"/>
            <p:cNvSpPr/>
            <p:nvPr/>
          </p:nvSpPr>
          <p:spPr>
            <a:xfrm>
              <a:off x="550363" y="1050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33" name="object 33"/>
            <p:cNvSpPr/>
            <p:nvPr/>
          </p:nvSpPr>
          <p:spPr>
            <a:xfrm>
              <a:off x="4862273" y="1050345"/>
              <a:ext cx="37071" cy="1066"/>
            </a:xfrm>
            <a:custGeom>
              <a:avLst/>
              <a:gdLst/>
              <a:ahLst/>
              <a:cxnLst/>
              <a:rect l="l" t="t" r="r" b="b"/>
              <a:pathLst>
                <a:path w="37071" h="1066">
                  <a:moveTo>
                    <a:pt x="37071" y="1066"/>
                  </a:moveTo>
                  <a:lnTo>
                    <a:pt x="31140" y="355"/>
                  </a:lnTo>
                  <a:lnTo>
                    <a:pt x="25095" y="0"/>
                  </a:lnTo>
                  <a:lnTo>
                    <a:pt x="18973" y="0"/>
                  </a:lnTo>
                  <a:lnTo>
                    <a:pt x="0" y="0"/>
                  </a:lnTo>
                </a:path>
              </a:pathLst>
            </a:custGeom>
            <a:ln w="12699">
              <a:solidFill>
                <a:srgbClr val="00C0F3"/>
              </a:solidFill>
            </a:ln>
          </p:spPr>
          <p:txBody>
            <a:bodyPr wrap="square" lIns="0" tIns="0" rIns="0" bIns="0" rtlCol="0">
              <a:noAutofit/>
            </a:bodyPr>
            <a:lstStyle/>
            <a:p>
              <a:endParaRPr/>
            </a:p>
          </p:txBody>
        </p:sp>
        <p:sp>
          <p:nvSpPr>
            <p:cNvPr id="34" name="object 34"/>
            <p:cNvSpPr/>
            <p:nvPr/>
          </p:nvSpPr>
          <p:spPr>
            <a:xfrm>
              <a:off x="500649" y="1050345"/>
              <a:ext cx="37084" cy="1066"/>
            </a:xfrm>
            <a:custGeom>
              <a:avLst/>
              <a:gdLst/>
              <a:ahLst/>
              <a:cxnLst/>
              <a:rect l="l" t="t" r="r" b="b"/>
              <a:pathLst>
                <a:path w="37084" h="1066">
                  <a:moveTo>
                    <a:pt x="37084" y="0"/>
                  </a:moveTo>
                  <a:lnTo>
                    <a:pt x="18097" y="0"/>
                  </a:lnTo>
                  <a:lnTo>
                    <a:pt x="11976" y="0"/>
                  </a:lnTo>
                  <a:lnTo>
                    <a:pt x="5943" y="355"/>
                  </a:lnTo>
                  <a:lnTo>
                    <a:pt x="0" y="1066"/>
                  </a:lnTo>
                </a:path>
              </a:pathLst>
            </a:custGeom>
            <a:ln w="12699">
              <a:solidFill>
                <a:srgbClr val="00C0F3"/>
              </a:solidFill>
            </a:ln>
          </p:spPr>
          <p:txBody>
            <a:bodyPr wrap="square" lIns="0" tIns="0" rIns="0" bIns="0" rtlCol="0">
              <a:noAutofit/>
            </a:bodyPr>
            <a:lstStyle/>
            <a:p>
              <a:endParaRPr/>
            </a:p>
          </p:txBody>
        </p:sp>
        <p:sp>
          <p:nvSpPr>
            <p:cNvPr id="16" name="object 16"/>
            <p:cNvSpPr txBox="1"/>
            <p:nvPr/>
          </p:nvSpPr>
          <p:spPr>
            <a:xfrm>
              <a:off x="437300" y="1145225"/>
              <a:ext cx="4517453" cy="457200"/>
            </a:xfrm>
            <a:prstGeom prst="rect">
              <a:avLst/>
            </a:prstGeom>
          </p:spPr>
          <p:txBody>
            <a:bodyPr wrap="square" lIns="0" tIns="7302" rIns="0" bIns="0" rtlCol="0">
              <a:noAutofit/>
            </a:bodyPr>
            <a:lstStyle/>
            <a:p>
              <a:pPr marL="12700" algn="just"/>
              <a:r>
                <a:rPr lang="es-ES" sz="1000" dirty="0">
                  <a:latin typeface="Malgun Gothic"/>
                  <a:cs typeface="Malgun Gothic"/>
                </a:rPr>
                <a:t>El bautismo que corresponde a esto ahora nos salva (no quitando las inmundicias de la carne, sino como la aspiración de una buena conciencia hacia Dios) por la resurrección de Jesucristo,</a:t>
              </a:r>
              <a:r>
                <a:rPr sz="1000" dirty="0">
                  <a:latin typeface="Malgun Gothic"/>
                  <a:cs typeface="Malgun Gothic"/>
                </a:rPr>
                <a:t> (</a:t>
              </a:r>
              <a:r>
                <a:rPr lang="es-ES" sz="1000" dirty="0">
                  <a:latin typeface="Malgun Gothic"/>
                  <a:cs typeface="Malgun Gothic"/>
                </a:rPr>
                <a:t>1P</a:t>
              </a:r>
              <a:r>
                <a:rPr sz="1000" dirty="0">
                  <a:latin typeface="Malgun Gothic"/>
                  <a:cs typeface="Malgun Gothic"/>
                </a:rPr>
                <a:t> 3:21)</a:t>
              </a:r>
            </a:p>
          </p:txBody>
        </p:sp>
        <p:sp>
          <p:nvSpPr>
            <p:cNvPr id="15" name="object 15"/>
            <p:cNvSpPr txBox="1"/>
            <p:nvPr/>
          </p:nvSpPr>
          <p:spPr>
            <a:xfrm>
              <a:off x="437300" y="1754825"/>
              <a:ext cx="4517478" cy="457200"/>
            </a:xfrm>
            <a:prstGeom prst="rect">
              <a:avLst/>
            </a:prstGeom>
          </p:spPr>
          <p:txBody>
            <a:bodyPr wrap="square" lIns="0" tIns="7302" rIns="0" bIns="0" rtlCol="0">
              <a:noAutofit/>
            </a:bodyPr>
            <a:lstStyle/>
            <a:p>
              <a:pPr marL="12700" algn="just"/>
              <a:r>
                <a:rPr sz="1000" dirty="0">
                  <a:latin typeface="Malgun Gothic"/>
                  <a:cs typeface="Malgun Gothic"/>
                </a:rPr>
                <a:t>There is also an antitype which now saves us baptism (not the removal of the</a:t>
              </a:r>
              <a:r>
                <a:rPr lang="es-ES" sz="1000" dirty="0">
                  <a:latin typeface="Malgun Gothic"/>
                  <a:cs typeface="Malgun Gothic"/>
                </a:rPr>
                <a:t> </a:t>
              </a:r>
              <a:r>
                <a:rPr sz="1000" dirty="0">
                  <a:latin typeface="Malgun Gothic"/>
                  <a:cs typeface="Malgun Gothic"/>
                </a:rPr>
                <a:t>filth of the flesh, but the answer of a good conscience toward God), through</a:t>
              </a:r>
              <a:r>
                <a:rPr lang="es-ES" sz="1000" dirty="0">
                  <a:latin typeface="Malgun Gothic"/>
                  <a:cs typeface="Malgun Gothic"/>
                </a:rPr>
                <a:t> </a:t>
              </a:r>
              <a:r>
                <a:rPr sz="1000" dirty="0">
                  <a:latin typeface="Malgun Gothic"/>
                  <a:cs typeface="Malgun Gothic"/>
                </a:rPr>
                <a:t>the resurrection of Jesus Christ, (1P 3:21)</a:t>
              </a:r>
            </a:p>
          </p:txBody>
        </p:sp>
        <p:sp>
          <p:nvSpPr>
            <p:cNvPr id="14" name="object 14"/>
            <p:cNvSpPr txBox="1"/>
            <p:nvPr/>
          </p:nvSpPr>
          <p:spPr>
            <a:xfrm>
              <a:off x="534179" y="26736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3" name="object 13"/>
            <p:cNvSpPr txBox="1"/>
            <p:nvPr/>
          </p:nvSpPr>
          <p:spPr>
            <a:xfrm>
              <a:off x="808099" y="2673464"/>
              <a:ext cx="2912160" cy="139700"/>
            </a:xfrm>
            <a:prstGeom prst="rect">
              <a:avLst/>
            </a:prstGeom>
          </p:spPr>
          <p:txBody>
            <a:bodyPr wrap="square" lIns="0" tIns="6635" rIns="0" bIns="0" rtlCol="0">
              <a:noAutofit/>
            </a:bodyPr>
            <a:lstStyle/>
            <a:p>
              <a:pPr marL="12700">
                <a:lnSpc>
                  <a:spcPts val="1045"/>
                </a:lnSpc>
              </a:pPr>
              <a:r>
                <a:rPr lang="es-ES" sz="900" dirty="0">
                  <a:latin typeface="Malgun Gothic" pitchFamily="34" charset="-127"/>
                  <a:ea typeface="Malgun Gothic" pitchFamily="34" charset="-127"/>
                  <a:cs typeface="Malgun Gothic"/>
                </a:rPr>
                <a:t>Subraya las palabras o frases clave en el versículo.</a:t>
              </a:r>
            </a:p>
          </p:txBody>
        </p:sp>
        <p:sp>
          <p:nvSpPr>
            <p:cNvPr id="12" name="object 12"/>
            <p:cNvSpPr txBox="1"/>
            <p:nvPr/>
          </p:nvSpPr>
          <p:spPr>
            <a:xfrm>
              <a:off x="534179" y="31375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1" name="object 11"/>
            <p:cNvSpPr txBox="1"/>
            <p:nvPr/>
          </p:nvSpPr>
          <p:spPr>
            <a:xfrm>
              <a:off x="808099" y="3137463"/>
              <a:ext cx="3452751" cy="152400"/>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¿Cuál es la relación entre el agua y el bautismo?</a:t>
              </a:r>
            </a:p>
          </p:txBody>
        </p:sp>
        <p:sp>
          <p:nvSpPr>
            <p:cNvPr id="8" name="object 8"/>
            <p:cNvSpPr txBox="1"/>
            <p:nvPr/>
          </p:nvSpPr>
          <p:spPr>
            <a:xfrm>
              <a:off x="537780" y="46897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7" name="object 7"/>
            <p:cNvSpPr txBox="1"/>
            <p:nvPr/>
          </p:nvSpPr>
          <p:spPr>
            <a:xfrm>
              <a:off x="811700" y="4689562"/>
              <a:ext cx="2113230" cy="178015"/>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Escribe el significado del bautismo.</a:t>
              </a:r>
            </a:p>
          </p:txBody>
        </p:sp>
        <p:sp>
          <p:nvSpPr>
            <p:cNvPr id="6" name="object 6"/>
            <p:cNvSpPr txBox="1"/>
            <p:nvPr/>
          </p:nvSpPr>
          <p:spPr>
            <a:xfrm>
              <a:off x="537780" y="58174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5" name="object 5"/>
            <p:cNvSpPr txBox="1"/>
            <p:nvPr/>
          </p:nvSpPr>
          <p:spPr>
            <a:xfrm>
              <a:off x="811700" y="5817247"/>
              <a:ext cx="3162477" cy="139700"/>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Escribe por qué la persona salva debe ser bautizada.</a:t>
              </a:r>
              <a:endParaRPr sz="900" dirty="0">
                <a:latin typeface="Malgun Gothic"/>
                <a:cs typeface="Malgun Gothic"/>
              </a:endParaRPr>
            </a:p>
          </p:txBody>
        </p:sp>
        <p:sp>
          <p:nvSpPr>
            <p:cNvPr id="4" name="object 4"/>
            <p:cNvSpPr txBox="1"/>
            <p:nvPr/>
          </p:nvSpPr>
          <p:spPr>
            <a:xfrm>
              <a:off x="201800" y="76030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46</a:t>
              </a:r>
              <a:endParaRPr sz="1000">
                <a:latin typeface="Times New Roman"/>
                <a:cs typeface="Times New Roman"/>
              </a:endParaRPr>
            </a:p>
          </p:txBody>
        </p:sp>
        <p:sp>
          <p:nvSpPr>
            <p:cNvPr id="3" name="object 3"/>
            <p:cNvSpPr txBox="1"/>
            <p:nvPr/>
          </p:nvSpPr>
          <p:spPr>
            <a:xfrm>
              <a:off x="550363" y="910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2265945"/>
              <a:ext cx="4286643" cy="152400"/>
            </a:xfrm>
            <a:prstGeom prst="rect">
              <a:avLst/>
            </a:prstGeom>
          </p:spPr>
          <p:txBody>
            <a:bodyPr wrap="square" lIns="0" tIns="0" rIns="0" bIns="0" rtlCol="0">
              <a:noAutofit/>
            </a:bodyPr>
            <a:lstStyle/>
            <a:p>
              <a:pPr marL="25400">
                <a:lnSpc>
                  <a:spcPts val="1000"/>
                </a:lnSpc>
              </a:pPr>
              <a:endParaRPr sz="1000"/>
            </a:p>
          </p:txBody>
        </p:sp>
        <p:sp>
          <p:nvSpPr>
            <p:cNvPr id="55" name="object 11">
              <a:extLst>
                <a:ext uri="{FF2B5EF4-FFF2-40B4-BE49-F238E27FC236}">
                  <a16:creationId xmlns:a16="http://schemas.microsoft.com/office/drawing/2014/main" id="{E0131839-8812-4C36-BBB3-7D0C00CD9CDF}"/>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56" name="object 11">
              <a:extLst>
                <a:ext uri="{FF2B5EF4-FFF2-40B4-BE49-F238E27FC236}">
                  <a16:creationId xmlns:a16="http://schemas.microsoft.com/office/drawing/2014/main" id="{6D7CA4B2-6932-4105-B3B8-C70303192947}"/>
                </a:ext>
              </a:extLst>
            </p:cNvPr>
            <p:cNvSpPr txBox="1"/>
            <p:nvPr/>
          </p:nvSpPr>
          <p:spPr>
            <a:xfrm>
              <a:off x="519269" y="39497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그룹 25">
            <a:extLst>
              <a:ext uri="{FF2B5EF4-FFF2-40B4-BE49-F238E27FC236}">
                <a16:creationId xmlns:a16="http://schemas.microsoft.com/office/drawing/2014/main" id="{CD97CB17-FA02-4511-BE66-FCD65672A57B}"/>
              </a:ext>
            </a:extLst>
          </p:cNvPr>
          <p:cNvGrpSpPr/>
          <p:nvPr/>
        </p:nvGrpSpPr>
        <p:grpSpPr>
          <a:xfrm>
            <a:off x="545294" y="1039597"/>
            <a:ext cx="4706106" cy="6715898"/>
            <a:chOff x="545294" y="1039597"/>
            <a:chExt cx="4706106" cy="6715898"/>
          </a:xfrm>
        </p:grpSpPr>
        <p:sp>
          <p:nvSpPr>
            <p:cNvPr id="25" name="object 25"/>
            <p:cNvSpPr/>
            <p:nvPr/>
          </p:nvSpPr>
          <p:spPr>
            <a:xfrm>
              <a:off x="764849" y="1459953"/>
              <a:ext cx="3967200" cy="1504797"/>
            </a:xfrm>
            <a:custGeom>
              <a:avLst/>
              <a:gdLst/>
              <a:ahLst/>
              <a:cxnLst/>
              <a:rect l="l" t="t" r="r" b="b"/>
              <a:pathLst>
                <a:path w="3967200" h="1504797">
                  <a:moveTo>
                    <a:pt x="152400" y="0"/>
                  </a:moveTo>
                  <a:lnTo>
                    <a:pt x="109547" y="6106"/>
                  </a:lnTo>
                  <a:lnTo>
                    <a:pt x="71415" y="23270"/>
                  </a:lnTo>
                  <a:lnTo>
                    <a:pt x="39737" y="49762"/>
                  </a:lnTo>
                  <a:lnTo>
                    <a:pt x="16247" y="83849"/>
                  </a:lnTo>
                  <a:lnTo>
                    <a:pt x="2678" y="123801"/>
                  </a:lnTo>
                  <a:lnTo>
                    <a:pt x="0" y="152400"/>
                  </a:lnTo>
                  <a:lnTo>
                    <a:pt x="0" y="1352397"/>
                  </a:lnTo>
                  <a:lnTo>
                    <a:pt x="6108" y="1395249"/>
                  </a:lnTo>
                  <a:lnTo>
                    <a:pt x="23277" y="1433381"/>
                  </a:lnTo>
                  <a:lnTo>
                    <a:pt x="49772" y="1465060"/>
                  </a:lnTo>
                  <a:lnTo>
                    <a:pt x="83860" y="1488550"/>
                  </a:lnTo>
                  <a:lnTo>
                    <a:pt x="123807" y="1502119"/>
                  </a:lnTo>
                  <a:lnTo>
                    <a:pt x="152400" y="1504797"/>
                  </a:lnTo>
                  <a:lnTo>
                    <a:pt x="3814800" y="1504797"/>
                  </a:lnTo>
                  <a:lnTo>
                    <a:pt x="3857652" y="1498689"/>
                  </a:lnTo>
                  <a:lnTo>
                    <a:pt x="3895784" y="1481520"/>
                  </a:lnTo>
                  <a:lnTo>
                    <a:pt x="3927463" y="1455025"/>
                  </a:lnTo>
                  <a:lnTo>
                    <a:pt x="3950953" y="1420936"/>
                  </a:lnTo>
                  <a:lnTo>
                    <a:pt x="3964522" y="1380989"/>
                  </a:lnTo>
                  <a:lnTo>
                    <a:pt x="3967200" y="1352397"/>
                  </a:lnTo>
                  <a:lnTo>
                    <a:pt x="3967200" y="152400"/>
                  </a:lnTo>
                  <a:lnTo>
                    <a:pt x="3961092" y="109538"/>
                  </a:lnTo>
                  <a:lnTo>
                    <a:pt x="3943923" y="71404"/>
                  </a:lnTo>
                  <a:lnTo>
                    <a:pt x="3917428" y="39728"/>
                  </a:lnTo>
                  <a:lnTo>
                    <a:pt x="3883339" y="16242"/>
                  </a:lnTo>
                  <a:lnTo>
                    <a:pt x="3843392" y="2677"/>
                  </a:lnTo>
                  <a:lnTo>
                    <a:pt x="3814800" y="0"/>
                  </a:lnTo>
                  <a:lnTo>
                    <a:pt x="152400" y="0"/>
                  </a:lnTo>
                  <a:close/>
                </a:path>
              </a:pathLst>
            </a:custGeom>
            <a:ln w="12700">
              <a:solidFill>
                <a:srgbClr val="00ADEF"/>
              </a:solidFill>
            </a:ln>
          </p:spPr>
          <p:txBody>
            <a:bodyPr wrap="square" lIns="0" tIns="0" rIns="0" bIns="0" rtlCol="0">
              <a:noAutofit/>
            </a:bodyPr>
            <a:lstStyle/>
            <a:p>
              <a:endParaRPr/>
            </a:p>
          </p:txBody>
        </p:sp>
        <p:sp>
          <p:nvSpPr>
            <p:cNvPr id="23" name="object 23"/>
            <p:cNvSpPr/>
            <p:nvPr/>
          </p:nvSpPr>
          <p:spPr>
            <a:xfrm>
              <a:off x="545294" y="10395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24" name="object 24"/>
            <p:cNvSpPr/>
            <p:nvPr/>
          </p:nvSpPr>
          <p:spPr>
            <a:xfrm>
              <a:off x="582836" y="10771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21" name="object 21"/>
            <p:cNvSpPr/>
            <p:nvPr/>
          </p:nvSpPr>
          <p:spPr>
            <a:xfrm>
              <a:off x="545294" y="38516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22" name="object 22"/>
            <p:cNvSpPr/>
            <p:nvPr/>
          </p:nvSpPr>
          <p:spPr>
            <a:xfrm>
              <a:off x="582836" y="38892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20" name="object 20"/>
            <p:cNvSpPr txBox="1"/>
            <p:nvPr/>
          </p:nvSpPr>
          <p:spPr>
            <a:xfrm>
              <a:off x="633079" y="109807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19" name="object 19"/>
            <p:cNvSpPr txBox="1"/>
            <p:nvPr/>
          </p:nvSpPr>
          <p:spPr>
            <a:xfrm>
              <a:off x="906999" y="1097863"/>
              <a:ext cx="4052943" cy="99573"/>
            </a:xfrm>
            <a:prstGeom prst="rect">
              <a:avLst/>
            </a:prstGeom>
          </p:spPr>
          <p:txBody>
            <a:bodyPr wrap="square" lIns="0" tIns="6635" rIns="0" bIns="0" rtlCol="0">
              <a:noAutofit/>
            </a:bodyPr>
            <a:lstStyle/>
            <a:p>
              <a:pPr marL="12700" algn="just">
                <a:lnSpc>
                  <a:spcPts val="1045"/>
                </a:lnSpc>
              </a:pPr>
              <a:r>
                <a:rPr lang="es-ES" sz="900" dirty="0">
                  <a:latin typeface="Malgun Gothic"/>
                  <a:cs typeface="Malgun Gothic"/>
                </a:rPr>
                <a:t>Busca y marca con un ○ las palabras que corresponden a la actitud correcta cuando somos bautizados.</a:t>
              </a:r>
            </a:p>
          </p:txBody>
        </p:sp>
        <p:sp>
          <p:nvSpPr>
            <p:cNvPr id="18" name="object 18"/>
            <p:cNvSpPr txBox="1"/>
            <p:nvPr/>
          </p:nvSpPr>
          <p:spPr>
            <a:xfrm>
              <a:off x="877981" y="1714500"/>
              <a:ext cx="1249269" cy="194136"/>
            </a:xfrm>
            <a:prstGeom prst="rect">
              <a:avLst/>
            </a:prstGeom>
          </p:spPr>
          <p:txBody>
            <a:bodyPr wrap="square" lIns="0" tIns="7302" rIns="0" bIns="0" rtlCol="0">
              <a:noAutofit/>
            </a:bodyPr>
            <a:lstStyle/>
            <a:p>
              <a:pPr marL="12700">
                <a:lnSpc>
                  <a:spcPts val="1150"/>
                </a:lnSpc>
              </a:pPr>
              <a:r>
                <a:rPr lang="es-ES" sz="900" dirty="0">
                  <a:latin typeface="Malgun Gothic" panose="020B0503020000020004" pitchFamily="34" charset="-127"/>
                  <a:ea typeface="Malgun Gothic" panose="020B0503020000020004" pitchFamily="34" charset="-127"/>
                  <a:cs typeface="Malgun Gothic"/>
                </a:rPr>
                <a:t>Confesión del pecado</a:t>
              </a:r>
              <a:endParaRPr sz="900" dirty="0">
                <a:latin typeface="Malgun Gothic" panose="020B0503020000020004" pitchFamily="34" charset="-127"/>
                <a:ea typeface="Malgun Gothic" panose="020B0503020000020004" pitchFamily="34" charset="-127"/>
                <a:cs typeface="Malgun Gothic"/>
              </a:endParaRPr>
            </a:p>
          </p:txBody>
        </p:sp>
        <p:sp>
          <p:nvSpPr>
            <p:cNvPr id="17" name="object 17"/>
            <p:cNvSpPr txBox="1"/>
            <p:nvPr/>
          </p:nvSpPr>
          <p:spPr>
            <a:xfrm>
              <a:off x="2203450" y="1714500"/>
              <a:ext cx="1149442" cy="194136"/>
            </a:xfrm>
            <a:prstGeom prst="rect">
              <a:avLst/>
            </a:prstGeom>
          </p:spPr>
          <p:txBody>
            <a:bodyPr wrap="square" lIns="0" tIns="7302" rIns="0" bIns="0" rtlCol="0">
              <a:noAutofit/>
            </a:bodyPr>
            <a:lstStyle/>
            <a:p>
              <a:pPr marL="12700">
                <a:lnSpc>
                  <a:spcPts val="1150"/>
                </a:lnSpc>
              </a:pPr>
              <a:r>
                <a:rPr lang="es-ES" sz="900" dirty="0">
                  <a:latin typeface="Malgun Gothic" panose="020B0503020000020004" pitchFamily="34" charset="-127"/>
                  <a:ea typeface="Malgun Gothic" panose="020B0503020000020004" pitchFamily="34" charset="-127"/>
                  <a:cs typeface="Malgun Gothic"/>
                </a:rPr>
                <a:t>Vergüenza</a:t>
              </a:r>
              <a:endParaRPr sz="900" dirty="0">
                <a:latin typeface="Malgun Gothic" panose="020B0503020000020004" pitchFamily="34" charset="-127"/>
                <a:ea typeface="Malgun Gothic" panose="020B0503020000020004" pitchFamily="34" charset="-127"/>
                <a:cs typeface="Malgun Gothic"/>
              </a:endParaRPr>
            </a:p>
          </p:txBody>
        </p:sp>
        <p:sp>
          <p:nvSpPr>
            <p:cNvPr id="16" name="object 16"/>
            <p:cNvSpPr txBox="1"/>
            <p:nvPr/>
          </p:nvSpPr>
          <p:spPr>
            <a:xfrm>
              <a:off x="2935381" y="1714500"/>
              <a:ext cx="1249269" cy="194136"/>
            </a:xfrm>
            <a:prstGeom prst="rect">
              <a:avLst/>
            </a:prstGeom>
          </p:spPr>
          <p:txBody>
            <a:bodyPr wrap="square" lIns="0" tIns="7302" rIns="0" bIns="0" rtlCol="0">
              <a:noAutofit/>
            </a:bodyPr>
            <a:lstStyle/>
            <a:p>
              <a:pPr marL="12700">
                <a:lnSpc>
                  <a:spcPts val="1150"/>
                </a:lnSpc>
              </a:pPr>
              <a:r>
                <a:rPr lang="es-ES" sz="900" dirty="0">
                  <a:latin typeface="Malgun Gothic" panose="020B0503020000020004" pitchFamily="34" charset="-127"/>
                  <a:ea typeface="Malgun Gothic" panose="020B0503020000020004" pitchFamily="34" charset="-127"/>
                  <a:cs typeface="Malgun Gothic"/>
                </a:rPr>
                <a:t>Cubrir el pecado</a:t>
              </a:r>
              <a:endParaRPr sz="900" dirty="0">
                <a:latin typeface="Malgun Gothic" panose="020B0503020000020004" pitchFamily="34" charset="-127"/>
                <a:ea typeface="Malgun Gothic" panose="020B0503020000020004" pitchFamily="34" charset="-127"/>
                <a:cs typeface="Malgun Gothic"/>
              </a:endParaRPr>
            </a:p>
          </p:txBody>
        </p:sp>
        <p:sp>
          <p:nvSpPr>
            <p:cNvPr id="15" name="object 15"/>
            <p:cNvSpPr txBox="1"/>
            <p:nvPr/>
          </p:nvSpPr>
          <p:spPr>
            <a:xfrm>
              <a:off x="3941018" y="1714500"/>
              <a:ext cx="624632" cy="194136"/>
            </a:xfrm>
            <a:prstGeom prst="rect">
              <a:avLst/>
            </a:prstGeom>
          </p:spPr>
          <p:txBody>
            <a:bodyPr wrap="square" lIns="0" tIns="7302" rIns="0" bIns="0" rtlCol="0">
              <a:noAutofit/>
            </a:bodyPr>
            <a:lstStyle/>
            <a:p>
              <a:pPr marL="12700">
                <a:lnSpc>
                  <a:spcPts val="1150"/>
                </a:lnSpc>
              </a:pPr>
              <a:r>
                <a:rPr lang="es-ES" sz="900" dirty="0">
                  <a:latin typeface="Malgun Gothic" panose="020B0503020000020004" pitchFamily="34" charset="-127"/>
                  <a:ea typeface="Malgun Gothic" panose="020B0503020000020004" pitchFamily="34" charset="-127"/>
                  <a:cs typeface="Malgun Gothic"/>
                </a:rPr>
                <a:t>Obediencia</a:t>
              </a:r>
              <a:endParaRPr sz="900" dirty="0">
                <a:latin typeface="Malgun Gothic" panose="020B0503020000020004" pitchFamily="34" charset="-127"/>
                <a:ea typeface="Malgun Gothic" panose="020B0503020000020004" pitchFamily="34" charset="-127"/>
                <a:cs typeface="Malgun Gothic"/>
              </a:endParaRPr>
            </a:p>
          </p:txBody>
        </p:sp>
        <p:sp>
          <p:nvSpPr>
            <p:cNvPr id="14" name="object 14"/>
            <p:cNvSpPr txBox="1"/>
            <p:nvPr/>
          </p:nvSpPr>
          <p:spPr>
            <a:xfrm>
              <a:off x="1041017" y="2070100"/>
              <a:ext cx="1848233" cy="194136"/>
            </a:xfrm>
            <a:prstGeom prst="rect">
              <a:avLst/>
            </a:prstGeom>
          </p:spPr>
          <p:txBody>
            <a:bodyPr wrap="square" lIns="0" tIns="7302" rIns="0" bIns="0" rtlCol="0">
              <a:noAutofit/>
            </a:bodyPr>
            <a:lstStyle/>
            <a:p>
              <a:pPr marL="12700">
                <a:lnSpc>
                  <a:spcPts val="1150"/>
                </a:lnSpc>
              </a:pPr>
              <a:r>
                <a:rPr lang="es-ES" sz="900" dirty="0">
                  <a:latin typeface="Malgun Gothic" panose="020B0503020000020004" pitchFamily="34" charset="-127"/>
                  <a:ea typeface="Malgun Gothic" panose="020B0503020000020004" pitchFamily="34" charset="-127"/>
                  <a:cs typeface="Malgun Gothic"/>
                </a:rPr>
                <a:t>Sujeción    Tristeza</a:t>
              </a:r>
              <a:endParaRPr lang="ko-KR" altLang="es-ES" sz="900" dirty="0">
                <a:latin typeface="Malgun Gothic" panose="020B0503020000020004" pitchFamily="34" charset="-127"/>
                <a:ea typeface="Malgun Gothic" panose="020B0503020000020004" pitchFamily="34" charset="-127"/>
                <a:cs typeface="Malgun Gothic"/>
              </a:endParaRPr>
            </a:p>
          </p:txBody>
        </p:sp>
        <p:sp>
          <p:nvSpPr>
            <p:cNvPr id="13" name="object 13"/>
            <p:cNvSpPr txBox="1"/>
            <p:nvPr/>
          </p:nvSpPr>
          <p:spPr>
            <a:xfrm>
              <a:off x="3041650" y="2070100"/>
              <a:ext cx="887035" cy="194136"/>
            </a:xfrm>
            <a:prstGeom prst="rect">
              <a:avLst/>
            </a:prstGeom>
          </p:spPr>
          <p:txBody>
            <a:bodyPr wrap="square" lIns="0" tIns="7302" rIns="0" bIns="0" rtlCol="0">
              <a:noAutofit/>
            </a:bodyPr>
            <a:lstStyle/>
            <a:p>
              <a:pPr marL="12700">
                <a:lnSpc>
                  <a:spcPts val="1150"/>
                </a:lnSpc>
              </a:pPr>
              <a:r>
                <a:rPr lang="es-ES" sz="900" dirty="0">
                  <a:latin typeface="Malgun Gothic" panose="020B0503020000020004" pitchFamily="34" charset="-127"/>
                  <a:ea typeface="Malgun Gothic" panose="020B0503020000020004" pitchFamily="34" charset="-127"/>
                  <a:cs typeface="Malgun Gothic"/>
                </a:rPr>
                <a:t>Arrepentimiento</a:t>
              </a:r>
              <a:endParaRPr sz="900" dirty="0">
                <a:latin typeface="Malgun Gothic" panose="020B0503020000020004" pitchFamily="34" charset="-127"/>
                <a:ea typeface="Malgun Gothic" panose="020B0503020000020004" pitchFamily="34" charset="-127"/>
                <a:cs typeface="Malgun Gothic"/>
              </a:endParaRPr>
            </a:p>
          </p:txBody>
        </p:sp>
        <p:sp>
          <p:nvSpPr>
            <p:cNvPr id="12" name="object 12"/>
            <p:cNvSpPr txBox="1"/>
            <p:nvPr/>
          </p:nvSpPr>
          <p:spPr>
            <a:xfrm>
              <a:off x="2222883" y="2070100"/>
              <a:ext cx="1848233" cy="194136"/>
            </a:xfrm>
            <a:prstGeom prst="rect">
              <a:avLst/>
            </a:prstGeom>
          </p:spPr>
          <p:txBody>
            <a:bodyPr wrap="square" lIns="0" tIns="7302" rIns="0" bIns="0" rtlCol="0">
              <a:noAutofit/>
            </a:bodyPr>
            <a:lstStyle/>
            <a:p>
              <a:pPr marL="12700">
                <a:lnSpc>
                  <a:spcPts val="1150"/>
                </a:lnSpc>
              </a:pPr>
              <a:r>
                <a:rPr lang="es-ES" sz="900" dirty="0">
                  <a:latin typeface="Malgun Gothic" panose="020B0503020000020004" pitchFamily="34" charset="-127"/>
                  <a:ea typeface="Malgun Gothic" panose="020B0503020000020004" pitchFamily="34" charset="-127"/>
                  <a:cs typeface="Malgun Gothic"/>
                </a:rPr>
                <a:t>Fe    Perdón</a:t>
              </a:r>
              <a:endParaRPr sz="900" dirty="0">
                <a:latin typeface="Malgun Gothic" panose="020B0503020000020004" pitchFamily="34" charset="-127"/>
                <a:ea typeface="Malgun Gothic" panose="020B0503020000020004" pitchFamily="34" charset="-127"/>
                <a:cs typeface="Malgun Gothic"/>
              </a:endParaRPr>
            </a:p>
          </p:txBody>
        </p:sp>
        <p:sp>
          <p:nvSpPr>
            <p:cNvPr id="11" name="object 11"/>
            <p:cNvSpPr txBox="1"/>
            <p:nvPr/>
          </p:nvSpPr>
          <p:spPr>
            <a:xfrm>
              <a:off x="4013791" y="2070100"/>
              <a:ext cx="624632" cy="194136"/>
            </a:xfrm>
            <a:prstGeom prst="rect">
              <a:avLst/>
            </a:prstGeom>
          </p:spPr>
          <p:txBody>
            <a:bodyPr wrap="square" lIns="0" tIns="7302" rIns="0" bIns="0" rtlCol="0">
              <a:noAutofit/>
            </a:bodyPr>
            <a:lstStyle/>
            <a:p>
              <a:pPr marL="12700">
                <a:lnSpc>
                  <a:spcPts val="1150"/>
                </a:lnSpc>
              </a:pPr>
              <a:r>
                <a:rPr lang="es-ES" sz="900" dirty="0">
                  <a:latin typeface="Malgun Gothic" panose="020B0503020000020004" pitchFamily="34" charset="-127"/>
                  <a:ea typeface="Malgun Gothic" panose="020B0503020000020004" pitchFamily="34" charset="-127"/>
                  <a:cs typeface="Malgun Gothic"/>
                </a:rPr>
                <a:t>Amor</a:t>
              </a:r>
              <a:endParaRPr sz="900" dirty="0">
                <a:latin typeface="Malgun Gothic" panose="020B0503020000020004" pitchFamily="34" charset="-127"/>
                <a:ea typeface="Malgun Gothic" panose="020B0503020000020004" pitchFamily="34" charset="-127"/>
                <a:cs typeface="Malgun Gothic"/>
              </a:endParaRPr>
            </a:p>
          </p:txBody>
        </p:sp>
        <p:sp>
          <p:nvSpPr>
            <p:cNvPr id="10" name="object 10"/>
            <p:cNvSpPr txBox="1"/>
            <p:nvPr/>
          </p:nvSpPr>
          <p:spPr>
            <a:xfrm>
              <a:off x="908050" y="2425700"/>
              <a:ext cx="624635" cy="194136"/>
            </a:xfrm>
            <a:prstGeom prst="rect">
              <a:avLst/>
            </a:prstGeom>
          </p:spPr>
          <p:txBody>
            <a:bodyPr wrap="square" lIns="0" tIns="7302" rIns="0" bIns="0" rtlCol="0">
              <a:noAutofit/>
            </a:bodyPr>
            <a:lstStyle/>
            <a:p>
              <a:pPr marL="12700">
                <a:lnSpc>
                  <a:spcPts val="1150"/>
                </a:lnSpc>
              </a:pPr>
              <a:r>
                <a:rPr lang="es-ES" sz="900" dirty="0">
                  <a:latin typeface="Malgun Gothic" panose="020B0503020000020004" pitchFamily="34" charset="-127"/>
                  <a:ea typeface="Malgun Gothic" panose="020B0503020000020004" pitchFamily="34" charset="-127"/>
                  <a:cs typeface="Malgun Gothic"/>
                </a:rPr>
                <a:t>Esperanza</a:t>
              </a:r>
              <a:endParaRPr sz="900" dirty="0">
                <a:latin typeface="Malgun Gothic" panose="020B0503020000020004" pitchFamily="34" charset="-127"/>
                <a:ea typeface="Malgun Gothic" panose="020B0503020000020004" pitchFamily="34" charset="-127"/>
                <a:cs typeface="Malgun Gothic"/>
              </a:endParaRPr>
            </a:p>
          </p:txBody>
        </p:sp>
        <p:sp>
          <p:nvSpPr>
            <p:cNvPr id="9" name="object 9"/>
            <p:cNvSpPr txBox="1"/>
            <p:nvPr/>
          </p:nvSpPr>
          <p:spPr>
            <a:xfrm>
              <a:off x="1670050" y="2425700"/>
              <a:ext cx="624635" cy="194136"/>
            </a:xfrm>
            <a:prstGeom prst="rect">
              <a:avLst/>
            </a:prstGeom>
          </p:spPr>
          <p:txBody>
            <a:bodyPr wrap="square" lIns="0" tIns="7302" rIns="0" bIns="0" rtlCol="0">
              <a:noAutofit/>
            </a:bodyPr>
            <a:lstStyle/>
            <a:p>
              <a:pPr marL="12700">
                <a:lnSpc>
                  <a:spcPts val="1150"/>
                </a:lnSpc>
              </a:pPr>
              <a:r>
                <a:rPr lang="es-ES" sz="900" dirty="0">
                  <a:latin typeface="Malgun Gothic" panose="020B0503020000020004" pitchFamily="34" charset="-127"/>
                  <a:ea typeface="Malgun Gothic" panose="020B0503020000020004" pitchFamily="34" charset="-127"/>
                  <a:cs typeface="Malgun Gothic"/>
                </a:rPr>
                <a:t>Ira</a:t>
              </a:r>
              <a:endParaRPr sz="900" dirty="0">
                <a:latin typeface="Malgun Gothic" panose="020B0503020000020004" pitchFamily="34" charset="-127"/>
                <a:ea typeface="Malgun Gothic" panose="020B0503020000020004" pitchFamily="34" charset="-127"/>
                <a:cs typeface="Malgun Gothic"/>
              </a:endParaRPr>
            </a:p>
          </p:txBody>
        </p:sp>
        <p:sp>
          <p:nvSpPr>
            <p:cNvPr id="8" name="object 8"/>
            <p:cNvSpPr txBox="1"/>
            <p:nvPr/>
          </p:nvSpPr>
          <p:spPr>
            <a:xfrm>
              <a:off x="2010113" y="2425700"/>
              <a:ext cx="1149442" cy="194136"/>
            </a:xfrm>
            <a:prstGeom prst="rect">
              <a:avLst/>
            </a:prstGeom>
          </p:spPr>
          <p:txBody>
            <a:bodyPr wrap="square" lIns="0" tIns="7302" rIns="0" bIns="0" rtlCol="0">
              <a:noAutofit/>
            </a:bodyPr>
            <a:lstStyle/>
            <a:p>
              <a:pPr marL="12700">
                <a:lnSpc>
                  <a:spcPts val="1150"/>
                </a:lnSpc>
              </a:pPr>
              <a:r>
                <a:rPr lang="es-ES" sz="900" dirty="0">
                  <a:latin typeface="Malgun Gothic" panose="020B0503020000020004" pitchFamily="34" charset="-127"/>
                  <a:ea typeface="Malgun Gothic" panose="020B0503020000020004" pitchFamily="34" charset="-127"/>
                  <a:cs typeface="Malgun Gothic"/>
                </a:rPr>
                <a:t>Indistinto</a:t>
              </a:r>
              <a:endParaRPr sz="900" dirty="0">
                <a:latin typeface="Malgun Gothic" panose="020B0503020000020004" pitchFamily="34" charset="-127"/>
                <a:ea typeface="Malgun Gothic" panose="020B0503020000020004" pitchFamily="34" charset="-127"/>
                <a:cs typeface="Malgun Gothic"/>
              </a:endParaRPr>
            </a:p>
          </p:txBody>
        </p:sp>
        <p:sp>
          <p:nvSpPr>
            <p:cNvPr id="7" name="object 7"/>
            <p:cNvSpPr txBox="1"/>
            <p:nvPr/>
          </p:nvSpPr>
          <p:spPr>
            <a:xfrm>
              <a:off x="2688015" y="2425700"/>
              <a:ext cx="887035" cy="194136"/>
            </a:xfrm>
            <a:prstGeom prst="rect">
              <a:avLst/>
            </a:prstGeom>
          </p:spPr>
          <p:txBody>
            <a:bodyPr wrap="square" lIns="0" tIns="7302" rIns="0" bIns="0" rtlCol="0">
              <a:noAutofit/>
            </a:bodyPr>
            <a:lstStyle/>
            <a:p>
              <a:pPr marL="12700">
                <a:lnSpc>
                  <a:spcPts val="1150"/>
                </a:lnSpc>
              </a:pPr>
              <a:r>
                <a:rPr lang="es-ES" sz="900" dirty="0">
                  <a:latin typeface="Malgun Gothic" panose="020B0503020000020004" pitchFamily="34" charset="-127"/>
                  <a:ea typeface="Malgun Gothic" panose="020B0503020000020004" pitchFamily="34" charset="-127"/>
                  <a:cs typeface="Malgun Gothic"/>
                </a:rPr>
                <a:t>Inquieto</a:t>
              </a:r>
              <a:endParaRPr sz="900" dirty="0">
                <a:latin typeface="Malgun Gothic" panose="020B0503020000020004" pitchFamily="34" charset="-127"/>
                <a:ea typeface="Malgun Gothic" panose="020B0503020000020004" pitchFamily="34" charset="-127"/>
                <a:cs typeface="Malgun Gothic"/>
              </a:endParaRPr>
            </a:p>
          </p:txBody>
        </p:sp>
        <p:sp>
          <p:nvSpPr>
            <p:cNvPr id="6" name="object 6"/>
            <p:cNvSpPr txBox="1"/>
            <p:nvPr/>
          </p:nvSpPr>
          <p:spPr>
            <a:xfrm>
              <a:off x="3296923" y="2425700"/>
              <a:ext cx="624632" cy="194136"/>
            </a:xfrm>
            <a:prstGeom prst="rect">
              <a:avLst/>
            </a:prstGeom>
          </p:spPr>
          <p:txBody>
            <a:bodyPr wrap="square" lIns="0" tIns="7302" rIns="0" bIns="0" rtlCol="0">
              <a:noAutofit/>
            </a:bodyPr>
            <a:lstStyle/>
            <a:p>
              <a:pPr marL="12700">
                <a:lnSpc>
                  <a:spcPts val="1150"/>
                </a:lnSpc>
              </a:pPr>
              <a:r>
                <a:rPr lang="es-ES" sz="900" dirty="0">
                  <a:latin typeface="Malgun Gothic" panose="020B0503020000020004" pitchFamily="34" charset="-127"/>
                  <a:ea typeface="Malgun Gothic" panose="020B0503020000020004" pitchFamily="34" charset="-127"/>
                  <a:cs typeface="Malgun Gothic"/>
                </a:rPr>
                <a:t>Gozo</a:t>
              </a:r>
              <a:endParaRPr sz="900" dirty="0">
                <a:latin typeface="Malgun Gothic" panose="020B0503020000020004" pitchFamily="34" charset="-127"/>
                <a:ea typeface="Malgun Gothic" panose="020B0503020000020004" pitchFamily="34" charset="-127"/>
                <a:cs typeface="Malgun Gothic"/>
              </a:endParaRPr>
            </a:p>
          </p:txBody>
        </p:sp>
        <p:sp>
          <p:nvSpPr>
            <p:cNvPr id="5" name="object 5"/>
            <p:cNvSpPr txBox="1"/>
            <p:nvPr/>
          </p:nvSpPr>
          <p:spPr>
            <a:xfrm>
              <a:off x="3769155" y="2425700"/>
              <a:ext cx="853232" cy="194136"/>
            </a:xfrm>
            <a:prstGeom prst="rect">
              <a:avLst/>
            </a:prstGeom>
          </p:spPr>
          <p:txBody>
            <a:bodyPr wrap="square" lIns="0" tIns="7302" rIns="0" bIns="0" rtlCol="0">
              <a:noAutofit/>
            </a:bodyPr>
            <a:lstStyle/>
            <a:p>
              <a:pPr marL="12700">
                <a:lnSpc>
                  <a:spcPts val="1150"/>
                </a:lnSpc>
              </a:pPr>
              <a:r>
                <a:rPr lang="es-ES" sz="900" dirty="0">
                  <a:latin typeface="Malgun Gothic" panose="020B0503020000020004" pitchFamily="34" charset="-127"/>
                  <a:ea typeface="Malgun Gothic" panose="020B0503020000020004" pitchFamily="34" charset="-127"/>
                  <a:cs typeface="Malgun Gothic"/>
                </a:rPr>
                <a:t>Desesperación</a:t>
              </a:r>
              <a:endParaRPr sz="900" dirty="0">
                <a:latin typeface="Malgun Gothic" panose="020B0503020000020004" pitchFamily="34" charset="-127"/>
                <a:ea typeface="Malgun Gothic" panose="020B0503020000020004" pitchFamily="34" charset="-127"/>
                <a:cs typeface="Malgun Gothic"/>
              </a:endParaRPr>
            </a:p>
          </p:txBody>
        </p:sp>
        <p:sp>
          <p:nvSpPr>
            <p:cNvPr id="4" name="object 4"/>
            <p:cNvSpPr txBox="1"/>
            <p:nvPr/>
          </p:nvSpPr>
          <p:spPr>
            <a:xfrm>
              <a:off x="633079" y="3910178"/>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3" name="object 3"/>
            <p:cNvSpPr txBox="1"/>
            <p:nvPr/>
          </p:nvSpPr>
          <p:spPr>
            <a:xfrm>
              <a:off x="906999" y="3909963"/>
              <a:ext cx="4052943" cy="414020"/>
            </a:xfrm>
            <a:prstGeom prst="rect">
              <a:avLst/>
            </a:prstGeom>
          </p:spPr>
          <p:txBody>
            <a:bodyPr wrap="square" lIns="0" tIns="6635" rIns="0" bIns="0" rtlCol="0">
              <a:noAutofit/>
            </a:bodyPr>
            <a:lstStyle/>
            <a:p>
              <a:pPr marL="12700" algn="just">
                <a:lnSpc>
                  <a:spcPts val="1045"/>
                </a:lnSpc>
              </a:pPr>
              <a:r>
                <a:rPr lang="es-ES" sz="900" dirty="0">
                  <a:latin typeface="Malgun Gothic"/>
                  <a:cs typeface="Malgun Gothic"/>
                </a:rPr>
                <a:t>Somos bautizados para vivir en la nueva vida de la resurrección, donde el viejo hombre es enterrado con Jesús y nunca más es esclavo del pecado  (Ro 6:4). Escribe cómo vivir como una persona con una nueva vida de resurrección.</a:t>
              </a:r>
            </a:p>
          </p:txBody>
        </p:sp>
        <p:sp>
          <p:nvSpPr>
            <p:cNvPr id="2" name="object 2"/>
            <p:cNvSpPr txBox="1"/>
            <p:nvPr/>
          </p:nvSpPr>
          <p:spPr>
            <a:xfrm>
              <a:off x="5079950" y="76030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47</a:t>
              </a:r>
              <a:endParaRPr sz="1000">
                <a:latin typeface="Times New Roman"/>
                <a:cs typeface="Times New Roman"/>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Mt 28:19</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682492" cy="123510"/>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Mr 16:16</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32" dirty="0">
                  <a:latin typeface="Malgun Gothic"/>
                  <a:cs typeface="Malgun Gothic"/>
                </a:rPr>
                <a:t>Hch 1:5</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48</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32" dirty="0">
                  <a:latin typeface="Malgun Gothic"/>
                  <a:cs typeface="Malgun Gothic"/>
                </a:rPr>
                <a:t>Ro 6:4</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Gá 3:27</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400" rIns="0" bIns="0" rtlCol="0">
              <a:noAutofit/>
            </a:bodyPr>
            <a:lstStyle/>
            <a:p>
              <a:pPr marL="12700">
                <a:lnSpc>
                  <a:spcPts val="1045"/>
                </a:lnSpc>
              </a:pPr>
              <a:r>
                <a:rPr lang="es-ES" sz="1000" spc="32" dirty="0">
                  <a:latin typeface="Malgun Gothic"/>
                  <a:cs typeface="Malgun Gothic"/>
                </a:rPr>
                <a:t>Ef 4:5</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Col 2:12</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49</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그룹 18">
            <a:extLst>
              <a:ext uri="{FF2B5EF4-FFF2-40B4-BE49-F238E27FC236}">
                <a16:creationId xmlns:a16="http://schemas.microsoft.com/office/drawing/2014/main" id="{6953CDF0-6287-4C0E-834F-D68E6666ECD2}"/>
              </a:ext>
            </a:extLst>
          </p:cNvPr>
          <p:cNvGrpSpPr/>
          <p:nvPr/>
        </p:nvGrpSpPr>
        <p:grpSpPr>
          <a:xfrm>
            <a:off x="0" y="-12"/>
            <a:ext cx="5471997" cy="7992008"/>
            <a:chOff x="0" y="-12"/>
            <a:chExt cx="5471997" cy="7992008"/>
          </a:xfrm>
        </p:grpSpPr>
        <p:sp>
          <p:nvSpPr>
            <p:cNvPr id="17" name="object 17"/>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8" name="object 8"/>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9" name="object 9"/>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0" name="object 10"/>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1" name="object 11"/>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4" name="object 14"/>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5" name="object 15"/>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6" name="object 16"/>
            <p:cNvSpPr/>
            <p:nvPr/>
          </p:nvSpPr>
          <p:spPr>
            <a:xfrm>
              <a:off x="739000" y="4488776"/>
              <a:ext cx="3702469" cy="2635199"/>
            </a:xfrm>
            <a:prstGeom prst="rect">
              <a:avLst/>
            </a:prstGeom>
            <a:blipFill>
              <a:blip r:embed="rId3" cstate="print"/>
              <a:stretch>
                <a:fillRect/>
              </a:stretch>
            </a:blipFill>
          </p:spPr>
          <p:txBody>
            <a:bodyPr wrap="square" lIns="0" tIns="0" rIns="0" bIns="0" rtlCol="0">
              <a:noAutofit/>
            </a:bodyPr>
            <a:lstStyle/>
            <a:p>
              <a:endParaRPr/>
            </a:p>
          </p:txBody>
        </p:sp>
        <p:sp>
          <p:nvSpPr>
            <p:cNvPr id="7" name="object 7"/>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6" name="object 6"/>
            <p:cNvSpPr txBox="1"/>
            <p:nvPr/>
          </p:nvSpPr>
          <p:spPr>
            <a:xfrm>
              <a:off x="1523376" y="790227"/>
              <a:ext cx="2557830" cy="558723"/>
            </a:xfrm>
            <a:prstGeom prst="rect">
              <a:avLst/>
            </a:prstGeom>
          </p:spPr>
          <p:txBody>
            <a:bodyPr wrap="square" lIns="0" tIns="12890" rIns="0" bIns="0" rtlCol="0">
              <a:noAutofit/>
            </a:bodyPr>
            <a:lstStyle/>
            <a:p>
              <a:pPr marL="12700"/>
              <a:r>
                <a:rPr lang="es-ES" dirty="0">
                  <a:solidFill>
                    <a:srgbClr val="00ADEF"/>
                  </a:solidFill>
                  <a:latin typeface="Times New Roman" panose="02020603050405020304" pitchFamily="18" charset="0"/>
                  <a:cs typeface="Times New Roman" panose="02020603050405020304" pitchFamily="18" charset="0"/>
                </a:rPr>
                <a:t>Las ceremonias religiosas no hacen cristianos</a:t>
              </a:r>
              <a:endParaRPr sz="1800" dirty="0">
                <a:latin typeface="Times New Roman" panose="02020603050405020304" pitchFamily="18" charset="0"/>
                <a:cs typeface="Times New Roman" panose="02020603050405020304" pitchFamily="18" charset="0"/>
              </a:endParaRPr>
            </a:p>
          </p:txBody>
        </p:sp>
        <p:sp>
          <p:nvSpPr>
            <p:cNvPr id="4" name="object 4"/>
            <p:cNvSpPr txBox="1"/>
            <p:nvPr/>
          </p:nvSpPr>
          <p:spPr>
            <a:xfrm>
              <a:off x="550677" y="1805890"/>
              <a:ext cx="3029710" cy="636156"/>
            </a:xfrm>
            <a:prstGeom prst="rect">
              <a:avLst/>
            </a:prstGeom>
          </p:spPr>
          <p:txBody>
            <a:bodyPr wrap="square" lIns="0" tIns="6635" rIns="0" bIns="0" rtlCol="0">
              <a:noAutofit/>
            </a:bodyPr>
            <a:lstStyle/>
            <a:p>
              <a:pPr marL="12700" marR="17145" algn="just">
                <a:lnSpc>
                  <a:spcPts val="1200"/>
                </a:lnSpc>
              </a:pPr>
              <a:r>
                <a:rPr sz="900" b="1" dirty="0">
                  <a:latin typeface="Malgun Gothic" panose="020B0503020000020004" pitchFamily="34" charset="-127"/>
                  <a:ea typeface="Malgun Gothic" panose="020B0503020000020004" pitchFamily="34" charset="-127"/>
                  <a:cs typeface="Arial"/>
                </a:rPr>
                <a:t>“</a:t>
              </a:r>
              <a:r>
                <a:rPr sz="900" dirty="0">
                  <a:latin typeface="Malgun Gothic" panose="020B0503020000020004" pitchFamily="34" charset="-127"/>
                  <a:ea typeface="Malgun Gothic" panose="020B0503020000020004" pitchFamily="34" charset="-127"/>
                  <a:cs typeface="Arial"/>
                </a:rPr>
                <a:t>∙∙∙ </a:t>
              </a:r>
              <a:r>
                <a:rPr lang="es-ES" sz="900" dirty="0">
                  <a:latin typeface="Malgun Gothic" panose="020B0503020000020004" pitchFamily="34" charset="-127"/>
                  <a:ea typeface="Malgun Gothic" panose="020B0503020000020004" pitchFamily="34" charset="-127"/>
                  <a:cs typeface="Arial"/>
                </a:rPr>
                <a:t>no son engendrados ... de voluntad de varón</a:t>
              </a:r>
              <a:r>
                <a:rPr sz="900" dirty="0">
                  <a:latin typeface="Malgun Gothic" panose="020B0503020000020004" pitchFamily="34" charset="-127"/>
                  <a:ea typeface="Malgun Gothic" panose="020B0503020000020004" pitchFamily="34" charset="-127"/>
                  <a:cs typeface="Malgun Gothic"/>
                </a:rPr>
                <a:t> </a:t>
              </a:r>
              <a:r>
                <a:rPr sz="900" dirty="0">
                  <a:latin typeface="Malgun Gothic" panose="020B0503020000020004" pitchFamily="34" charset="-127"/>
                  <a:ea typeface="Malgun Gothic" panose="020B0503020000020004" pitchFamily="34" charset="-127"/>
                  <a:cs typeface="Arial"/>
                </a:rPr>
                <a:t>∙∙∙</a:t>
              </a:r>
              <a:r>
                <a:rPr sz="900" b="1" dirty="0">
                  <a:latin typeface="Malgun Gothic" panose="020B0503020000020004" pitchFamily="34" charset="-127"/>
                  <a:ea typeface="Malgun Gothic" panose="020B0503020000020004" pitchFamily="34" charset="-127"/>
                  <a:cs typeface="Arial"/>
                </a:rPr>
                <a:t>”</a:t>
              </a:r>
              <a:endParaRPr sz="900" dirty="0">
                <a:latin typeface="Malgun Gothic" panose="020B0503020000020004" pitchFamily="34" charset="-127"/>
                <a:ea typeface="Malgun Gothic" panose="020B0503020000020004" pitchFamily="34" charset="-127"/>
                <a:cs typeface="Arial"/>
              </a:endParaRPr>
            </a:p>
            <a:p>
              <a:pPr marL="12700" marR="17145" algn="just">
                <a:lnSpc>
                  <a:spcPts val="1200"/>
                </a:lnSpc>
                <a:spcBef>
                  <a:spcPts val="12"/>
                </a:spcBef>
              </a:pPr>
              <a:r>
                <a:rPr lang="es-ES" sz="900" dirty="0">
                  <a:latin typeface="Malgun Gothic" panose="020B0503020000020004" pitchFamily="34" charset="-127"/>
                  <a:ea typeface="Malgun Gothic" panose="020B0503020000020004" pitchFamily="34" charset="-127"/>
                  <a:cs typeface="Malgun Gothic"/>
                </a:rPr>
                <a:t>Un pastor le preguntó al médico.</a:t>
              </a:r>
            </a:p>
            <a:p>
              <a:pPr marL="12700" marR="17145" algn="just">
                <a:lnSpc>
                  <a:spcPts val="1200"/>
                </a:lnSpc>
              </a:pPr>
              <a:r>
                <a:rPr sz="900" b="1" dirty="0">
                  <a:latin typeface="Malgun Gothic" panose="020B0503020000020004" pitchFamily="34" charset="-127"/>
                  <a:ea typeface="Malgun Gothic" panose="020B0503020000020004" pitchFamily="34" charset="-127"/>
                  <a:cs typeface="Arial"/>
                </a:rPr>
                <a:t>“</a:t>
              </a:r>
              <a:r>
                <a:rPr lang="es-ES" sz="900" dirty="0">
                  <a:latin typeface="Malgun Gothic" panose="020B0503020000020004" pitchFamily="34" charset="-127"/>
                  <a:ea typeface="Malgun Gothic" panose="020B0503020000020004" pitchFamily="34" charset="-127"/>
                  <a:cs typeface="Malgun Gothic"/>
                </a:rPr>
                <a:t>Doctor, ¿eres cristiano?</a:t>
              </a:r>
              <a:r>
                <a:rPr lang="es-ES" sz="900" b="1" dirty="0">
                  <a:latin typeface="Malgun Gothic" panose="020B0503020000020004" pitchFamily="34" charset="-127"/>
                  <a:ea typeface="Malgun Gothic" panose="020B0503020000020004" pitchFamily="34" charset="-127"/>
                  <a:cs typeface="Arial"/>
                </a:rPr>
                <a:t>”</a:t>
              </a:r>
              <a:endParaRPr sz="900" dirty="0">
                <a:latin typeface="Malgun Gothic" panose="020B0503020000020004" pitchFamily="34" charset="-127"/>
                <a:ea typeface="Malgun Gothic" panose="020B0503020000020004" pitchFamily="34" charset="-127"/>
                <a:cs typeface="Arial"/>
              </a:endParaRPr>
            </a:p>
            <a:p>
              <a:pPr marL="12741" algn="just">
                <a:lnSpc>
                  <a:spcPts val="1200"/>
                </a:lnSpc>
              </a:pPr>
              <a:r>
                <a:rPr sz="900" b="1" dirty="0">
                  <a:latin typeface="Malgun Gothic" panose="020B0503020000020004" pitchFamily="34" charset="-127"/>
                  <a:ea typeface="Malgun Gothic" panose="020B0503020000020004" pitchFamily="34" charset="-127"/>
                  <a:cs typeface="Arial"/>
                </a:rPr>
                <a:t>“</a:t>
              </a:r>
              <a:r>
                <a:rPr lang="es-ES" sz="900" dirty="0">
                  <a:latin typeface="Malgun Gothic" panose="020B0503020000020004" pitchFamily="34" charset="-127"/>
                  <a:ea typeface="Malgun Gothic" panose="020B0503020000020004" pitchFamily="34" charset="-127"/>
                  <a:cs typeface="Malgun Gothic"/>
                </a:rPr>
                <a:t>Ya hace años, fui bautizado por el Pastor Fulano.</a:t>
              </a:r>
              <a:r>
                <a:rPr sz="900" b="1" dirty="0">
                  <a:latin typeface="Malgun Gothic" panose="020B0503020000020004" pitchFamily="34" charset="-127"/>
                  <a:ea typeface="Malgun Gothic" panose="020B0503020000020004" pitchFamily="34" charset="-127"/>
                  <a:cs typeface="Arial"/>
                </a:rPr>
                <a:t>”</a:t>
              </a:r>
              <a:endParaRPr sz="900" dirty="0">
                <a:latin typeface="Malgun Gothic" panose="020B0503020000020004" pitchFamily="34" charset="-127"/>
                <a:ea typeface="Malgun Gothic" panose="020B0503020000020004" pitchFamily="34" charset="-127"/>
                <a:cs typeface="Arial"/>
              </a:endParaRPr>
            </a:p>
          </p:txBody>
        </p:sp>
        <p:sp>
          <p:nvSpPr>
            <p:cNvPr id="3" name="object 3"/>
            <p:cNvSpPr txBox="1"/>
            <p:nvPr/>
          </p:nvSpPr>
          <p:spPr>
            <a:xfrm>
              <a:off x="442662" y="2632546"/>
              <a:ext cx="4398255" cy="799896"/>
            </a:xfrm>
            <a:prstGeom prst="rect">
              <a:avLst/>
            </a:prstGeom>
          </p:spPr>
          <p:txBody>
            <a:bodyPr wrap="square" lIns="0" tIns="6604" rIns="0" bIns="0" rtlCol="0">
              <a:noAutofit/>
            </a:bodyPr>
            <a:lstStyle/>
            <a:p>
              <a:pPr indent="120650" algn="just">
                <a:lnSpc>
                  <a:spcPts val="1200"/>
                </a:lnSpc>
              </a:pPr>
              <a:r>
                <a:rPr lang="es-ES" sz="900" dirty="0">
                  <a:latin typeface="Malgun Gothic" panose="020B0503020000020004" pitchFamily="34" charset="-127"/>
                  <a:ea typeface="Malgun Gothic" panose="020B0503020000020004" pitchFamily="34" charset="-127"/>
                  <a:cs typeface="Malgun Gothic"/>
                </a:rPr>
                <a:t>De esta manera, algunos piensan que ser bautizados les convierte en cristianos. Sin embargo, incluso un hombre prominente y piadoso no se puede hacer cristiano por el bautismo. Irónicamente, hay muchos líderes religiosos que creen que la ceremonia religiosa puede hacer que una persona sea cristiana, y esto es un gran error y contrario a la Palabra de Dios. No importa cuán importante sea, las ceremonias de la iglesia no pueden perdonar los pecados del hombre.</a:t>
              </a:r>
              <a:endParaRPr sz="900" dirty="0">
                <a:latin typeface="Malgun Gothic" panose="020B0503020000020004" pitchFamily="34" charset="-127"/>
                <a:ea typeface="Malgun Gothic" panose="020B0503020000020004" pitchFamily="34" charset="-127"/>
                <a:cs typeface="Malgun Gothic"/>
              </a:endParaRPr>
            </a:p>
          </p:txBody>
        </p:sp>
        <p:sp>
          <p:nvSpPr>
            <p:cNvPr id="2" name="object 2"/>
            <p:cNvSpPr txBox="1"/>
            <p:nvPr/>
          </p:nvSpPr>
          <p:spPr>
            <a:xfrm>
              <a:off x="23024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50</a:t>
              </a:r>
              <a:endParaRPr sz="1000">
                <a:latin typeface="Times New Roman"/>
                <a:cs typeface="Times New Roman"/>
              </a:endParaRPr>
            </a:p>
          </p:txBody>
        </p:sp>
        <p:sp>
          <p:nvSpPr>
            <p:cNvPr id="18" name="object 7">
              <a:extLst>
                <a:ext uri="{FF2B5EF4-FFF2-40B4-BE49-F238E27FC236}">
                  <a16:creationId xmlns:a16="http://schemas.microsoft.com/office/drawing/2014/main" id="{645CD1D9-7850-4B64-B897-560D114110BF}"/>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그룹 22">
            <a:extLst>
              <a:ext uri="{FF2B5EF4-FFF2-40B4-BE49-F238E27FC236}">
                <a16:creationId xmlns:a16="http://schemas.microsoft.com/office/drawing/2014/main" id="{0577A5ED-FEC4-40A2-BBC9-9F372FF1EE83}"/>
              </a:ext>
            </a:extLst>
          </p:cNvPr>
          <p:cNvGrpSpPr/>
          <p:nvPr/>
        </p:nvGrpSpPr>
        <p:grpSpPr>
          <a:xfrm>
            <a:off x="0" y="-12"/>
            <a:ext cx="5471997" cy="7992008"/>
            <a:chOff x="0" y="-12"/>
            <a:chExt cx="5471997" cy="7992008"/>
          </a:xfrm>
        </p:grpSpPr>
        <p:sp>
          <p:nvSpPr>
            <p:cNvPr id="16" name="object 16"/>
            <p:cNvSpPr/>
            <p:nvPr/>
          </p:nvSpPr>
          <p:spPr>
            <a:xfrm>
              <a:off x="1467662" y="654088"/>
              <a:ext cx="3672840" cy="877824"/>
            </a:xfrm>
            <a:custGeom>
              <a:avLst/>
              <a:gdLst/>
              <a:ahLst/>
              <a:cxnLst/>
              <a:rect l="l" t="t" r="r" b="b"/>
              <a:pathLst>
                <a:path w="3672840" h="877824">
                  <a:moveTo>
                    <a:pt x="0" y="0"/>
                  </a:moveTo>
                  <a:lnTo>
                    <a:pt x="0" y="877824"/>
                  </a:lnTo>
                  <a:lnTo>
                    <a:pt x="3672840" y="877824"/>
                  </a:lnTo>
                  <a:lnTo>
                    <a:pt x="3672840" y="0"/>
                  </a:lnTo>
                  <a:lnTo>
                    <a:pt x="0" y="0"/>
                  </a:lnTo>
                  <a:close/>
                </a:path>
              </a:pathLst>
            </a:custGeom>
            <a:solidFill>
              <a:srgbClr val="B7B9BB">
                <a:alpha val="69999"/>
              </a:srgbClr>
            </a:solidFill>
          </p:spPr>
          <p:txBody>
            <a:bodyPr wrap="square" lIns="0" tIns="0" rIns="0" bIns="0" rtlCol="0">
              <a:noAutofit/>
            </a:bodyPr>
            <a:lstStyle/>
            <a:p>
              <a:endParaRPr/>
            </a:p>
          </p:txBody>
        </p:sp>
        <p:sp>
          <p:nvSpPr>
            <p:cNvPr id="21" name="object 21"/>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0" name="object 10"/>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dirty="0"/>
            </a:p>
          </p:txBody>
        </p:sp>
        <p:sp>
          <p:nvSpPr>
            <p:cNvPr id="11" name="object 11"/>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7" name="object 17"/>
            <p:cNvSpPr/>
            <p:nvPr/>
          </p:nvSpPr>
          <p:spPr>
            <a:xfrm>
              <a:off x="1464823" y="654420"/>
              <a:ext cx="3573246" cy="786104"/>
            </a:xfrm>
            <a:custGeom>
              <a:avLst/>
              <a:gdLst/>
              <a:ahLst/>
              <a:cxnLst/>
              <a:rect l="l" t="t" r="r" b="b"/>
              <a:pathLst>
                <a:path w="3573246" h="786104">
                  <a:moveTo>
                    <a:pt x="166243" y="393306"/>
                  </a:moveTo>
                  <a:lnTo>
                    <a:pt x="166243" y="706335"/>
                  </a:lnTo>
                  <a:lnTo>
                    <a:pt x="167561" y="720860"/>
                  </a:lnTo>
                  <a:lnTo>
                    <a:pt x="185471" y="758281"/>
                  </a:lnTo>
                  <a:lnTo>
                    <a:pt x="219384" y="781554"/>
                  </a:lnTo>
                  <a:lnTo>
                    <a:pt x="245999" y="786104"/>
                  </a:lnTo>
                  <a:lnTo>
                    <a:pt x="3493477" y="786104"/>
                  </a:lnTo>
                  <a:lnTo>
                    <a:pt x="3534206" y="774938"/>
                  </a:lnTo>
                  <a:lnTo>
                    <a:pt x="3562898" y="745656"/>
                  </a:lnTo>
                  <a:lnTo>
                    <a:pt x="3573246" y="706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FFFFF"/>
            </a:solidFill>
          </p:spPr>
          <p:txBody>
            <a:bodyPr wrap="square" lIns="0" tIns="0" rIns="0" bIns="0" rtlCol="0">
              <a:noAutofit/>
            </a:bodyPr>
            <a:lstStyle/>
            <a:p>
              <a:endParaRPr/>
            </a:p>
          </p:txBody>
        </p:sp>
        <p:sp>
          <p:nvSpPr>
            <p:cNvPr id="18" name="object 18"/>
            <p:cNvSpPr/>
            <p:nvPr/>
          </p:nvSpPr>
          <p:spPr>
            <a:xfrm>
              <a:off x="1464823" y="654420"/>
              <a:ext cx="3573246" cy="786104"/>
            </a:xfrm>
            <a:custGeom>
              <a:avLst/>
              <a:gdLst/>
              <a:ahLst/>
              <a:cxnLst/>
              <a:rect l="l" t="t" r="r" b="b"/>
              <a:pathLst>
                <a:path w="3573246" h="786104">
                  <a:moveTo>
                    <a:pt x="166243" y="393306"/>
                  </a:moveTo>
                  <a:lnTo>
                    <a:pt x="166243" y="706335"/>
                  </a:lnTo>
                  <a:lnTo>
                    <a:pt x="167561" y="720860"/>
                  </a:lnTo>
                  <a:lnTo>
                    <a:pt x="185471" y="758281"/>
                  </a:lnTo>
                  <a:lnTo>
                    <a:pt x="219384" y="781554"/>
                  </a:lnTo>
                  <a:lnTo>
                    <a:pt x="245999" y="786104"/>
                  </a:lnTo>
                  <a:lnTo>
                    <a:pt x="3493477" y="786104"/>
                  </a:lnTo>
                  <a:lnTo>
                    <a:pt x="3534206" y="774938"/>
                  </a:lnTo>
                  <a:lnTo>
                    <a:pt x="3562898" y="745656"/>
                  </a:lnTo>
                  <a:lnTo>
                    <a:pt x="3573246" y="706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700">
              <a:solidFill>
                <a:srgbClr val="939597"/>
              </a:solidFill>
            </a:ln>
          </p:spPr>
          <p:txBody>
            <a:bodyPr wrap="square" lIns="0" tIns="0" rIns="0" bIns="0" rtlCol="0">
              <a:noAutofit/>
            </a:bodyPr>
            <a:lstStyle/>
            <a:p>
              <a:endParaRPr/>
            </a:p>
          </p:txBody>
        </p:sp>
        <p:sp>
          <p:nvSpPr>
            <p:cNvPr id="19" name="object 19"/>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20" name="object 20"/>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9" name="object 9"/>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8" name="object 8"/>
            <p:cNvSpPr txBox="1"/>
            <p:nvPr/>
          </p:nvSpPr>
          <p:spPr>
            <a:xfrm>
              <a:off x="612263" y="1949243"/>
              <a:ext cx="4367697" cy="673252"/>
            </a:xfrm>
            <a:prstGeom prst="rect">
              <a:avLst/>
            </a:prstGeom>
          </p:spPr>
          <p:txBody>
            <a:bodyPr wrap="square" lIns="0" tIns="6635" rIns="0" bIns="0" rtlCol="0">
              <a:noAutofit/>
            </a:bodyPr>
            <a:lstStyle/>
            <a:p>
              <a:pPr marR="16785" indent="120650" algn="just"/>
              <a:r>
                <a:rPr lang="es-ES" sz="900" dirty="0">
                  <a:solidFill>
                    <a:srgbClr val="00ADEF"/>
                  </a:solidFill>
                  <a:latin typeface="Malgun Gothic" panose="020B0503020000020004" pitchFamily="34" charset="-127"/>
                  <a:ea typeface="Malgun Gothic" panose="020B0503020000020004" pitchFamily="34" charset="-127"/>
                  <a:cs typeface="Malgun Gothic"/>
                </a:rPr>
                <a:t>Cuando los mil años se cumplan, Satanás será suelto de su prisión, y saldrá a engañar a las naciones que están en los cuatro ángulos de la tierra, a Gog y a Magog, a fin de reunirlos para la batalla; el número de los cuales es como la arena del mar. Y subieron sobre la anchura de la tierra, y rodearon el campamento de los santos y la ciudad amada; y de Dios descendió fuego del cielo, y los consumió. Y el diablo que los engañaba fue lanzado en el lago de fuego y azufre, donde estaban la bestia y el falso profeta; y serán atormentados día y noche por los siglos de los siglos.</a:t>
              </a:r>
              <a:r>
                <a:rPr lang="ko-KR" altLang="es-ES" sz="900" dirty="0">
                  <a:solidFill>
                    <a:srgbClr val="00ADEF"/>
                  </a:solidFill>
                  <a:latin typeface="Malgun Gothic" panose="020B0503020000020004" pitchFamily="34" charset="-127"/>
                  <a:ea typeface="Malgun Gothic" panose="020B0503020000020004" pitchFamily="34" charset="-127"/>
                  <a:cs typeface="Malgun Gothic"/>
                </a:rPr>
                <a:t> </a:t>
              </a:r>
              <a:r>
                <a:rPr lang="es-ES" altLang="ko-KR" sz="900" dirty="0">
                  <a:solidFill>
                    <a:srgbClr val="00ADEF"/>
                  </a:solidFill>
                  <a:latin typeface="Malgun Gothic" panose="020B0503020000020004" pitchFamily="34" charset="-127"/>
                  <a:ea typeface="Malgun Gothic" panose="020B0503020000020004" pitchFamily="34" charset="-127"/>
                  <a:cs typeface="Malgun Gothic"/>
                </a:rPr>
                <a:t>(Ap</a:t>
              </a:r>
              <a:r>
                <a:rPr lang="ko-KR" altLang="es-ES" sz="900" dirty="0">
                  <a:solidFill>
                    <a:srgbClr val="00ADEF"/>
                  </a:solidFill>
                  <a:latin typeface="Malgun Gothic" panose="020B0503020000020004" pitchFamily="34" charset="-127"/>
                  <a:ea typeface="Malgun Gothic" panose="020B0503020000020004" pitchFamily="34" charset="-127"/>
                  <a:cs typeface="Malgun Gothic"/>
                </a:rPr>
                <a:t> </a:t>
              </a:r>
              <a:r>
                <a:rPr lang="es-ES" altLang="ko-KR" sz="900" dirty="0">
                  <a:solidFill>
                    <a:srgbClr val="00ADEF"/>
                  </a:solidFill>
                  <a:latin typeface="Malgun Gothic" panose="020B0503020000020004" pitchFamily="34" charset="-127"/>
                  <a:ea typeface="Malgun Gothic" panose="020B0503020000020004" pitchFamily="34" charset="-127"/>
                  <a:cs typeface="Malgun Gothic"/>
                </a:rPr>
                <a:t>20:7~10)</a:t>
              </a:r>
              <a:endParaRPr lang="ko-KR" altLang="es-ES" sz="900" dirty="0">
                <a:latin typeface="Malgun Gothic" panose="020B0503020000020004" pitchFamily="34" charset="-127"/>
                <a:ea typeface="Malgun Gothic" panose="020B0503020000020004" pitchFamily="34" charset="-127"/>
                <a:cs typeface="Malgun Gothic"/>
              </a:endParaRPr>
            </a:p>
          </p:txBody>
        </p:sp>
        <p:sp>
          <p:nvSpPr>
            <p:cNvPr id="7" name="object 7"/>
            <p:cNvSpPr txBox="1"/>
            <p:nvPr/>
          </p:nvSpPr>
          <p:spPr>
            <a:xfrm>
              <a:off x="612263" y="3225521"/>
              <a:ext cx="4368079" cy="673252"/>
            </a:xfrm>
            <a:prstGeom prst="rect">
              <a:avLst/>
            </a:prstGeom>
          </p:spPr>
          <p:txBody>
            <a:bodyPr wrap="square" lIns="0" tIns="6604" rIns="0" bIns="0" rtlCol="0">
              <a:noAutofit/>
            </a:bodyPr>
            <a:lstStyle/>
            <a:p>
              <a:pPr indent="120650" algn="just"/>
              <a:r>
                <a:rPr lang="es-ES" sz="900" dirty="0">
                  <a:latin typeface="Malgun Gothic" panose="020B0503020000020004" pitchFamily="34" charset="-127"/>
                  <a:ea typeface="Malgun Gothic" panose="020B0503020000020004" pitchFamily="34" charset="-127"/>
                  <a:cs typeface="Malgun Gothic"/>
                </a:rPr>
                <a:t>Cuando los mil años se cumplan, Satanás, que habrá sido encerrado en el abismo, será liberado por un tiempo(Ap 20:7). Entonces Satanás engañará a las naciones que están en los cuatro ángulos de la tierra, a Gog y a Magog, para la batalla. Estas son personas que nacieron en el Reino del Milenio y no sirvieron a Dios. Cuando no estaba Satanás no podían luchar contra Dios, pero cuando Satanás entre en ellos, se enfrentarán con Dios.</a:t>
              </a:r>
            </a:p>
          </p:txBody>
        </p:sp>
        <p:sp>
          <p:nvSpPr>
            <p:cNvPr id="6" name="object 6"/>
            <p:cNvSpPr txBox="1"/>
            <p:nvPr/>
          </p:nvSpPr>
          <p:spPr>
            <a:xfrm>
              <a:off x="612263" y="4229100"/>
              <a:ext cx="4368045" cy="495401"/>
            </a:xfrm>
            <a:prstGeom prst="rect">
              <a:avLst/>
            </a:prstGeom>
          </p:spPr>
          <p:txBody>
            <a:bodyPr wrap="square" lIns="0" tIns="6604" rIns="0" bIns="0" rtlCol="0">
              <a:noAutofit/>
            </a:bodyPr>
            <a:lstStyle/>
            <a:p>
              <a:pPr indent="120650" algn="just"/>
              <a:r>
                <a:rPr lang="es-ES" sz="900" dirty="0">
                  <a:latin typeface="Malgun Gothic" panose="020B0503020000020004" pitchFamily="34" charset="-127"/>
                  <a:ea typeface="Malgun Gothic" panose="020B0503020000020004" pitchFamily="34" charset="-127"/>
                  <a:cs typeface="Malgun Gothic"/>
                </a:rPr>
                <a:t>Cuando las naciones que están en los cuatro ángulos de la tierra estén en el lado de Satanás estallará la guerra y se enfrentarán con Dios y los santos; sucederá alrededor de Jerusalén, Dios juzgará a Satanás y a sus seguidores y los arrojará al lago de fuego eterno.</a:t>
              </a:r>
            </a:p>
          </p:txBody>
        </p:sp>
        <p:sp>
          <p:nvSpPr>
            <p:cNvPr id="5" name="object 5"/>
            <p:cNvSpPr txBox="1"/>
            <p:nvPr/>
          </p:nvSpPr>
          <p:spPr>
            <a:xfrm>
              <a:off x="612263" y="4978350"/>
              <a:ext cx="4362364" cy="317550"/>
            </a:xfrm>
            <a:prstGeom prst="rect">
              <a:avLst/>
            </a:prstGeom>
          </p:spPr>
          <p:txBody>
            <a:bodyPr wrap="square" lIns="0" tIns="6604" rIns="0" bIns="0" rtlCol="0">
              <a:noAutofit/>
            </a:bodyPr>
            <a:lstStyle/>
            <a:p>
              <a:pPr indent="120650" algn="just"/>
              <a:r>
                <a:rPr lang="es-ES" sz="900" dirty="0">
                  <a:latin typeface="Malgun Gothic" panose="020B0503020000020004" pitchFamily="34" charset="-127"/>
                  <a:ea typeface="Malgun Gothic" panose="020B0503020000020004" pitchFamily="34" charset="-127"/>
                  <a:cs typeface="Malgun Gothic"/>
                </a:rPr>
                <a:t>Y destruirá completamente el primer cielo y la primera tierra, y creará un nuevo cielo eterno y una nueva tierra eterna.</a:t>
              </a:r>
              <a:endParaRPr sz="900" dirty="0">
                <a:latin typeface="Malgun Gothic" panose="020B0503020000020004" pitchFamily="34" charset="-127"/>
                <a:ea typeface="Malgun Gothic" panose="020B0503020000020004" pitchFamily="34" charset="-127"/>
                <a:cs typeface="Malgun Gothic"/>
              </a:endParaRPr>
            </a:p>
          </p:txBody>
        </p:sp>
        <p:sp>
          <p:nvSpPr>
            <p:cNvPr id="4" name="object 4"/>
            <p:cNvSpPr txBox="1"/>
            <p:nvPr/>
          </p:nvSpPr>
          <p:spPr>
            <a:xfrm>
              <a:off x="50864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51</a:t>
              </a:r>
              <a:endParaRPr sz="1000">
                <a:latin typeface="Times New Roman"/>
                <a:cs typeface="Times New Roman"/>
              </a:endParaRPr>
            </a:p>
          </p:txBody>
        </p:sp>
        <p:sp>
          <p:nvSpPr>
            <p:cNvPr id="2" name="object 2"/>
            <p:cNvSpPr txBox="1"/>
            <p:nvPr/>
          </p:nvSpPr>
          <p:spPr>
            <a:xfrm>
              <a:off x="1467662" y="654088"/>
              <a:ext cx="3672840" cy="877823"/>
            </a:xfrm>
            <a:prstGeom prst="rect">
              <a:avLst/>
            </a:prstGeom>
          </p:spPr>
          <p:txBody>
            <a:bodyPr wrap="square" lIns="0" tIns="1416" rIns="0" bIns="0" rtlCol="0">
              <a:noAutofit/>
            </a:bodyPr>
            <a:lstStyle/>
            <a:p>
              <a:pPr algn="just">
                <a:lnSpc>
                  <a:spcPts val="750"/>
                </a:lnSpc>
              </a:pPr>
              <a:endParaRPr sz="750" dirty="0"/>
            </a:p>
            <a:p>
              <a:pPr marL="369413" algn="just">
                <a:lnSpc>
                  <a:spcPct val="143312"/>
                </a:lnSpc>
                <a:spcBef>
                  <a:spcPts val="1000"/>
                </a:spcBef>
              </a:pPr>
              <a:r>
                <a:rPr lang="es-ES" sz="1000" dirty="0">
                  <a:solidFill>
                    <a:srgbClr val="00ADEF"/>
                  </a:solidFill>
                  <a:latin typeface="Malgun Gothic"/>
                  <a:cs typeface="Malgun Gothic"/>
                </a:rPr>
                <a:t>Describe la guerra del final del Reino del Milenio.</a:t>
              </a:r>
            </a:p>
          </p:txBody>
        </p:sp>
        <p:sp>
          <p:nvSpPr>
            <p:cNvPr id="22" name="object 3">
              <a:extLst>
                <a:ext uri="{FF2B5EF4-FFF2-40B4-BE49-F238E27FC236}">
                  <a16:creationId xmlns:a16="http://schemas.microsoft.com/office/drawing/2014/main" id="{1FB334F3-4518-416B-A477-359F64985E9E}"/>
                </a:ext>
              </a:extLst>
            </p:cNvPr>
            <p:cNvSpPr txBox="1"/>
            <p:nvPr/>
          </p:nvSpPr>
          <p:spPr>
            <a:xfrm rot="21060000">
              <a:off x="463499" y="45594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그룹 1">
            <a:extLst>
              <a:ext uri="{FF2B5EF4-FFF2-40B4-BE49-F238E27FC236}">
                <a16:creationId xmlns:a16="http://schemas.microsoft.com/office/drawing/2014/main" id="{CB5486A3-D066-47F7-A7F5-A4D185793711}"/>
              </a:ext>
            </a:extLst>
          </p:cNvPr>
          <p:cNvGrpSpPr/>
          <p:nvPr/>
        </p:nvGrpSpPr>
        <p:grpSpPr>
          <a:xfrm>
            <a:off x="0" y="-12"/>
            <a:ext cx="5471997" cy="7992008"/>
            <a:chOff x="0" y="-12"/>
            <a:chExt cx="5471997" cy="7992008"/>
          </a:xfrm>
        </p:grpSpPr>
        <p:sp>
          <p:nvSpPr>
            <p:cNvPr id="31" name="object 31"/>
            <p:cNvSpPr/>
            <p:nvPr/>
          </p:nvSpPr>
          <p:spPr>
            <a:xfrm>
              <a:off x="113309" y="0"/>
              <a:ext cx="5358688" cy="7991995"/>
            </a:xfrm>
            <a:custGeom>
              <a:avLst/>
              <a:gdLst/>
              <a:ahLst/>
              <a:cxnLst/>
              <a:rect l="l" t="t" r="r" b="b"/>
              <a:pathLst>
                <a:path w="5358688" h="7991995">
                  <a:moveTo>
                    <a:pt x="0" y="7991995"/>
                  </a:moveTo>
                  <a:lnTo>
                    <a:pt x="5358688" y="7991995"/>
                  </a:lnTo>
                  <a:lnTo>
                    <a:pt x="5358688" y="0"/>
                  </a:lnTo>
                  <a:lnTo>
                    <a:pt x="0" y="0"/>
                  </a:lnTo>
                  <a:lnTo>
                    <a:pt x="0" y="7991995"/>
                  </a:lnTo>
                  <a:close/>
                </a:path>
              </a:pathLst>
            </a:custGeom>
            <a:solidFill>
              <a:srgbClr val="C6EAFB"/>
            </a:solidFill>
          </p:spPr>
          <p:txBody>
            <a:bodyPr wrap="square" lIns="0" tIns="0" rIns="0" bIns="0" rtlCol="0">
              <a:noAutofit/>
            </a:bodyPr>
            <a:lstStyle/>
            <a:p>
              <a:pPr algn="just"/>
              <a:endParaRPr/>
            </a:p>
          </p:txBody>
        </p:sp>
        <p:sp>
          <p:nvSpPr>
            <p:cNvPr id="13" name="object 13"/>
            <p:cNvSpPr/>
            <p:nvPr/>
          </p:nvSpPr>
          <p:spPr>
            <a:xfrm>
              <a:off x="246199" y="320295"/>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pPr algn="just"/>
              <a:endParaRPr/>
            </a:p>
          </p:txBody>
        </p:sp>
        <p:sp>
          <p:nvSpPr>
            <p:cNvPr id="14" name="object 14"/>
            <p:cNvSpPr/>
            <p:nvPr/>
          </p:nvSpPr>
          <p:spPr>
            <a:xfrm>
              <a:off x="4968593"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pPr algn="just"/>
              <a:endParaRPr/>
            </a:p>
          </p:txBody>
        </p:sp>
        <p:sp>
          <p:nvSpPr>
            <p:cNvPr id="15" name="object 15"/>
            <p:cNvSpPr/>
            <p:nvPr/>
          </p:nvSpPr>
          <p:spPr>
            <a:xfrm>
              <a:off x="4968593"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pPr algn="just"/>
              <a:endParaRPr/>
            </a:p>
          </p:txBody>
        </p:sp>
        <p:sp>
          <p:nvSpPr>
            <p:cNvPr id="16" name="object 16"/>
            <p:cNvSpPr/>
            <p:nvPr/>
          </p:nvSpPr>
          <p:spPr>
            <a:xfrm>
              <a:off x="296999"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pPr algn="just"/>
              <a:endParaRPr/>
            </a:p>
          </p:txBody>
        </p:sp>
        <p:sp>
          <p:nvSpPr>
            <p:cNvPr id="17" name="object 17"/>
            <p:cNvSpPr/>
            <p:nvPr/>
          </p:nvSpPr>
          <p:spPr>
            <a:xfrm>
              <a:off x="296999"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pPr algn="just"/>
              <a:endParaRPr/>
            </a:p>
          </p:txBody>
        </p:sp>
        <p:sp>
          <p:nvSpPr>
            <p:cNvPr id="18" name="object 18"/>
            <p:cNvSpPr/>
            <p:nvPr/>
          </p:nvSpPr>
          <p:spPr>
            <a:xfrm>
              <a:off x="0" y="-12"/>
              <a:ext cx="113309" cy="7992008"/>
            </a:xfrm>
            <a:custGeom>
              <a:avLst/>
              <a:gdLst/>
              <a:ahLst/>
              <a:cxnLst/>
              <a:rect l="l" t="t" r="r" b="b"/>
              <a:pathLst>
                <a:path w="113309" h="7992008">
                  <a:moveTo>
                    <a:pt x="113309" y="12"/>
                  </a:moveTo>
                  <a:lnTo>
                    <a:pt x="0" y="12"/>
                  </a:lnTo>
                  <a:lnTo>
                    <a:pt x="0" y="7992008"/>
                  </a:lnTo>
                  <a:lnTo>
                    <a:pt x="113309" y="7992008"/>
                  </a:lnTo>
                  <a:lnTo>
                    <a:pt x="113309" y="12"/>
                  </a:lnTo>
                  <a:close/>
                </a:path>
              </a:pathLst>
            </a:custGeom>
            <a:solidFill>
              <a:srgbClr val="8DD7F7"/>
            </a:solidFill>
          </p:spPr>
          <p:txBody>
            <a:bodyPr wrap="square" lIns="0" tIns="0" rIns="0" bIns="0" rtlCol="0">
              <a:noAutofit/>
            </a:bodyPr>
            <a:lstStyle/>
            <a:p>
              <a:pPr algn="just"/>
              <a:endParaRPr/>
            </a:p>
          </p:txBody>
        </p:sp>
        <p:sp>
          <p:nvSpPr>
            <p:cNvPr id="19" name="object 19"/>
            <p:cNvSpPr/>
            <p:nvPr/>
          </p:nvSpPr>
          <p:spPr>
            <a:xfrm>
              <a:off x="118052" y="748430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pPr algn="just"/>
              <a:endParaRPr/>
            </a:p>
          </p:txBody>
        </p:sp>
        <p:sp>
          <p:nvSpPr>
            <p:cNvPr id="20" name="object 20"/>
            <p:cNvSpPr/>
            <p:nvPr/>
          </p:nvSpPr>
          <p:spPr>
            <a:xfrm>
              <a:off x="491363" y="2800853"/>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pPr algn="just"/>
              <a:endParaRPr/>
            </a:p>
          </p:txBody>
        </p:sp>
        <p:sp>
          <p:nvSpPr>
            <p:cNvPr id="21" name="object 21"/>
            <p:cNvSpPr/>
            <p:nvPr/>
          </p:nvSpPr>
          <p:spPr>
            <a:xfrm>
              <a:off x="511060" y="2820544"/>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pPr algn="just"/>
              <a:endParaRPr sz="800"/>
            </a:p>
          </p:txBody>
        </p:sp>
        <p:sp>
          <p:nvSpPr>
            <p:cNvPr id="22" name="object 22"/>
            <p:cNvSpPr/>
            <p:nvPr/>
          </p:nvSpPr>
          <p:spPr>
            <a:xfrm>
              <a:off x="491363" y="3628552"/>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pPr algn="just"/>
              <a:endParaRPr sz="800"/>
            </a:p>
          </p:txBody>
        </p:sp>
        <p:sp>
          <p:nvSpPr>
            <p:cNvPr id="23" name="object 23"/>
            <p:cNvSpPr/>
            <p:nvPr/>
          </p:nvSpPr>
          <p:spPr>
            <a:xfrm>
              <a:off x="511060" y="3648244"/>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pPr algn="just"/>
              <a:endParaRPr/>
            </a:p>
          </p:txBody>
        </p:sp>
        <p:sp>
          <p:nvSpPr>
            <p:cNvPr id="24" name="object 24"/>
            <p:cNvSpPr/>
            <p:nvPr/>
          </p:nvSpPr>
          <p:spPr>
            <a:xfrm>
              <a:off x="491363" y="4364359"/>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pPr algn="just"/>
              <a:endParaRPr/>
            </a:p>
          </p:txBody>
        </p:sp>
        <p:sp>
          <p:nvSpPr>
            <p:cNvPr id="25" name="object 25"/>
            <p:cNvSpPr/>
            <p:nvPr/>
          </p:nvSpPr>
          <p:spPr>
            <a:xfrm>
              <a:off x="511060" y="4384049"/>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pPr algn="just"/>
              <a:endParaRPr sz="800"/>
            </a:p>
          </p:txBody>
        </p:sp>
        <p:sp>
          <p:nvSpPr>
            <p:cNvPr id="26" name="object 26"/>
            <p:cNvSpPr/>
            <p:nvPr/>
          </p:nvSpPr>
          <p:spPr>
            <a:xfrm>
              <a:off x="491363" y="5356071"/>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pPr algn="just"/>
              <a:endParaRPr/>
            </a:p>
          </p:txBody>
        </p:sp>
        <p:sp>
          <p:nvSpPr>
            <p:cNvPr id="27" name="object 27"/>
            <p:cNvSpPr/>
            <p:nvPr/>
          </p:nvSpPr>
          <p:spPr>
            <a:xfrm>
              <a:off x="511060" y="5375761"/>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pPr algn="just"/>
              <a:endParaRPr sz="800"/>
            </a:p>
          </p:txBody>
        </p:sp>
        <p:sp>
          <p:nvSpPr>
            <p:cNvPr id="28" name="object 28"/>
            <p:cNvSpPr/>
            <p:nvPr/>
          </p:nvSpPr>
          <p:spPr>
            <a:xfrm>
              <a:off x="491363" y="6368259"/>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pPr algn="just"/>
              <a:endParaRPr sz="800"/>
            </a:p>
          </p:txBody>
        </p:sp>
        <p:sp>
          <p:nvSpPr>
            <p:cNvPr id="29" name="object 29"/>
            <p:cNvSpPr/>
            <p:nvPr/>
          </p:nvSpPr>
          <p:spPr>
            <a:xfrm>
              <a:off x="511060" y="6387949"/>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pPr algn="just"/>
              <a:endParaRPr/>
            </a:p>
          </p:txBody>
        </p:sp>
        <p:sp>
          <p:nvSpPr>
            <p:cNvPr id="30" name="object 30"/>
            <p:cNvSpPr/>
            <p:nvPr/>
          </p:nvSpPr>
          <p:spPr>
            <a:xfrm>
              <a:off x="517315" y="687395"/>
              <a:ext cx="665452" cy="926486"/>
            </a:xfrm>
            <a:prstGeom prst="rect">
              <a:avLst/>
            </a:prstGeom>
            <a:blipFill>
              <a:blip r:embed="rId2" cstate="print"/>
              <a:stretch>
                <a:fillRect/>
              </a:stretch>
            </a:blipFill>
          </p:spPr>
          <p:txBody>
            <a:bodyPr wrap="square" lIns="0" tIns="0" rIns="0" bIns="0" rtlCol="0">
              <a:noAutofit/>
            </a:bodyPr>
            <a:lstStyle/>
            <a:p>
              <a:pPr algn="just"/>
              <a:endParaRPr/>
            </a:p>
          </p:txBody>
        </p:sp>
        <p:sp>
          <p:nvSpPr>
            <p:cNvPr id="12" name="object 12"/>
            <p:cNvSpPr txBox="1"/>
            <p:nvPr/>
          </p:nvSpPr>
          <p:spPr>
            <a:xfrm>
              <a:off x="484912" y="1276511"/>
              <a:ext cx="4263215" cy="1125238"/>
            </a:xfrm>
            <a:prstGeom prst="rect">
              <a:avLst/>
            </a:prstGeom>
          </p:spPr>
          <p:txBody>
            <a:bodyPr wrap="square" lIns="0" tIns="14097" rIns="0" bIns="0" rtlCol="0">
              <a:noAutofit/>
            </a:bodyPr>
            <a:lstStyle/>
            <a:p>
              <a:pPr marL="942313" marR="16785" algn="just">
                <a:lnSpc>
                  <a:spcPts val="2220"/>
                </a:lnSpc>
              </a:pPr>
              <a:r>
                <a:rPr lang="es-ES" sz="1600" spc="-53" dirty="0">
                  <a:solidFill>
                    <a:srgbClr val="00ADEF"/>
                  </a:solidFill>
                  <a:latin typeface="Malgun Gothic"/>
                  <a:cs typeface="Malgun Gothic"/>
                </a:rPr>
                <a:t>Nuestra misión, predicar el evangelio</a:t>
              </a:r>
              <a:endParaRPr sz="1600" dirty="0">
                <a:latin typeface="Malgun Gothic"/>
                <a:cs typeface="Malgun Gothic"/>
              </a:endParaRPr>
            </a:p>
            <a:p>
              <a:pPr marL="12700" indent="108013" algn="just">
                <a:lnSpc>
                  <a:spcPts val="1400"/>
                </a:lnSpc>
                <a:spcBef>
                  <a:spcPts val="999"/>
                </a:spcBef>
              </a:pPr>
              <a:r>
                <a:rPr lang="es-ES" sz="900" dirty="0">
                  <a:latin typeface="Malgun Gothic"/>
                  <a:cs typeface="Malgun Gothic"/>
                </a:rPr>
                <a:t>Como Dios prometió, Jesús vino y estuvo con los pecadores y perfeccionó la expiación eterna con su sangre en la cruz. Este evangelio ha sido predicado en Jerusalén, en toda Judea y Samaria, y en todo el mundo, y finalmente somos salvos. Ahora es nuestra misión predicar a muchos que no han escuchado la palabra del evangelio.</a:t>
              </a:r>
            </a:p>
          </p:txBody>
        </p:sp>
        <p:sp>
          <p:nvSpPr>
            <p:cNvPr id="11" name="object 11"/>
            <p:cNvSpPr txBox="1"/>
            <p:nvPr/>
          </p:nvSpPr>
          <p:spPr>
            <a:xfrm>
              <a:off x="671300" y="2781300"/>
              <a:ext cx="4110550" cy="689132"/>
            </a:xfrm>
            <a:prstGeom prst="rect">
              <a:avLst/>
            </a:prstGeom>
          </p:spPr>
          <p:txBody>
            <a:bodyPr wrap="square" lIns="0" tIns="6667" rIns="0" bIns="0" rtlCol="0">
              <a:noAutofit/>
            </a:bodyPr>
            <a:lstStyle/>
            <a:p>
              <a:pPr marL="12700" marR="17145" algn="just">
                <a:lnSpc>
                  <a:spcPts val="1100"/>
                </a:lnSpc>
              </a:pPr>
              <a:r>
                <a:rPr lang="es-ES" sz="850" b="1" spc="-38" dirty="0">
                  <a:latin typeface="Malgun Gothic"/>
                  <a:cs typeface="Malgun Gothic"/>
                </a:rPr>
                <a:t>Predicad el evangelio a toda criatura</a:t>
              </a:r>
              <a:endParaRPr sz="850" b="1" dirty="0">
                <a:latin typeface="Malgun Gothic"/>
                <a:cs typeface="Malgun Gothic"/>
              </a:endParaRPr>
            </a:p>
            <a:p>
              <a:pPr marL="12700" algn="just">
                <a:lnSpc>
                  <a:spcPts val="1100"/>
                </a:lnSpc>
                <a:spcBef>
                  <a:spcPts val="1"/>
                </a:spcBef>
              </a:pPr>
              <a:r>
                <a:rPr lang="es-ES" sz="850" spc="-43" dirty="0">
                  <a:latin typeface="Malgun Gothic"/>
                  <a:cs typeface="Malgun Gothic"/>
                </a:rPr>
                <a:t>La Palabra de Dios no debe ser predicada solo a las personas de un área específica, sino a todo el mundo. Esto se debe a que todavía hay demasiadas personas que aún no han escuchado la palabra de salvación. La predicación del evangelio es la voluntad y la orden del Señor. Coparticipar en este trabajo es la actitud correcta del cristiano.</a:t>
              </a:r>
            </a:p>
          </p:txBody>
        </p:sp>
        <p:sp>
          <p:nvSpPr>
            <p:cNvPr id="10" name="object 10"/>
            <p:cNvSpPr txBox="1"/>
            <p:nvPr/>
          </p:nvSpPr>
          <p:spPr>
            <a:xfrm>
              <a:off x="671300" y="3604260"/>
              <a:ext cx="4110550" cy="689132"/>
            </a:xfrm>
            <a:prstGeom prst="rect">
              <a:avLst/>
            </a:prstGeom>
          </p:spPr>
          <p:txBody>
            <a:bodyPr wrap="square" lIns="0" tIns="6667" rIns="0" bIns="0" rtlCol="0">
              <a:noAutofit/>
            </a:bodyPr>
            <a:lstStyle/>
            <a:p>
              <a:pPr marL="12700" marR="17145" algn="just">
                <a:lnSpc>
                  <a:spcPts val="1100"/>
                </a:lnSpc>
              </a:pPr>
              <a:r>
                <a:rPr lang="es-ES" sz="850" b="1" dirty="0">
                  <a:latin typeface="Malgun Gothic"/>
                  <a:cs typeface="Malgun Gothic"/>
                </a:rPr>
                <a:t>El sacrificio</a:t>
              </a:r>
              <a:endParaRPr sz="850" b="1" dirty="0">
                <a:latin typeface="Malgun Gothic"/>
                <a:cs typeface="Malgun Gothic"/>
              </a:endParaRPr>
            </a:p>
            <a:p>
              <a:pPr marL="12700" algn="just">
                <a:lnSpc>
                  <a:spcPts val="1100"/>
                </a:lnSpc>
                <a:spcBef>
                  <a:spcPts val="1"/>
                </a:spcBef>
              </a:pPr>
              <a:r>
                <a:rPr lang="es-ES" sz="850" spc="-47" dirty="0">
                  <a:latin typeface="Malgun Gothic"/>
                  <a:cs typeface="Malgun Gothic"/>
                </a:rPr>
                <a:t>Nosotros, siendo pecadores, fuimos salvos por el sacrificio de Jesús. Nadie puede salvarse sin su sacrificio. Y sin nuestro sacrificio, el evangelio es difícil de predicar. Podemos predicar este evangelio a más personas a través del noble sacrificio del Señor y nuestro valioso sacrificio.</a:t>
              </a:r>
            </a:p>
          </p:txBody>
        </p:sp>
        <p:sp>
          <p:nvSpPr>
            <p:cNvPr id="9" name="object 9"/>
            <p:cNvSpPr txBox="1"/>
            <p:nvPr/>
          </p:nvSpPr>
          <p:spPr>
            <a:xfrm>
              <a:off x="671300" y="4346126"/>
              <a:ext cx="4110550" cy="826292"/>
            </a:xfrm>
            <a:prstGeom prst="rect">
              <a:avLst/>
            </a:prstGeom>
          </p:spPr>
          <p:txBody>
            <a:bodyPr wrap="square" lIns="0" tIns="6667" rIns="0" bIns="0" rtlCol="0">
              <a:noAutofit/>
            </a:bodyPr>
            <a:lstStyle/>
            <a:p>
              <a:pPr marL="12700" marR="17145" algn="just">
                <a:lnSpc>
                  <a:spcPts val="1100"/>
                </a:lnSpc>
              </a:pPr>
              <a:r>
                <a:rPr lang="es-ES" sz="850" b="1" spc="-28" dirty="0">
                  <a:latin typeface="Malgun Gothic"/>
                  <a:cs typeface="Malgun Gothic"/>
                </a:rPr>
                <a:t>La vida de ofrenda</a:t>
              </a:r>
              <a:endParaRPr sz="850" b="1" dirty="0">
                <a:latin typeface="Malgun Gothic"/>
                <a:cs typeface="Malgun Gothic"/>
              </a:endParaRPr>
            </a:p>
            <a:p>
              <a:pPr marL="12700" algn="just">
                <a:lnSpc>
                  <a:spcPts val="1100"/>
                </a:lnSpc>
                <a:spcBef>
                  <a:spcPts val="1"/>
                </a:spcBef>
              </a:pPr>
              <a:r>
                <a:rPr lang="es-ES" sz="850" spc="-38" dirty="0">
                  <a:latin typeface="Malgun Gothic"/>
                  <a:cs typeface="Malgun Gothic"/>
                </a:rPr>
                <a:t>Ofrendar es nuestro pequeño pero esencial sacrificio para la predicación del evangelio. Solo aquellos que son salvos pueden hacer una verdadera ofrenda. Además, diezmar a Dios es un acto de reconocer que todo lo que tenemos es de Dios. Dios no solo valorará nuestras ofrendas, sino que nos recompensará con cosas buenas, y las usará muy valiosamente en la obra de Dios.</a:t>
              </a:r>
            </a:p>
          </p:txBody>
        </p:sp>
        <p:sp>
          <p:nvSpPr>
            <p:cNvPr id="8" name="object 8"/>
            <p:cNvSpPr txBox="1"/>
            <p:nvPr/>
          </p:nvSpPr>
          <p:spPr>
            <a:xfrm>
              <a:off x="671300" y="5340058"/>
              <a:ext cx="4110562" cy="826292"/>
            </a:xfrm>
            <a:prstGeom prst="rect">
              <a:avLst/>
            </a:prstGeom>
          </p:spPr>
          <p:txBody>
            <a:bodyPr wrap="square" lIns="0" tIns="6667" rIns="0" bIns="0" rtlCol="0">
              <a:noAutofit/>
            </a:bodyPr>
            <a:lstStyle/>
            <a:p>
              <a:pPr marL="12700" marR="17145" algn="just">
                <a:lnSpc>
                  <a:spcPts val="1100"/>
                </a:lnSpc>
              </a:pPr>
              <a:r>
                <a:rPr lang="es-ES" sz="850" b="1" spc="-33" dirty="0">
                  <a:latin typeface="Malgun Gothic"/>
                  <a:cs typeface="Malgun Gothic"/>
                </a:rPr>
                <a:t>Petición de Dios, la reconciliación</a:t>
              </a:r>
              <a:endParaRPr sz="850" b="1" dirty="0">
                <a:latin typeface="Malgun Gothic"/>
                <a:cs typeface="Malgun Gothic"/>
              </a:endParaRPr>
            </a:p>
            <a:p>
              <a:pPr marL="12700" marR="11" algn="just">
                <a:lnSpc>
                  <a:spcPts val="1100"/>
                </a:lnSpc>
                <a:spcBef>
                  <a:spcPts val="1"/>
                </a:spcBef>
              </a:pPr>
              <a:r>
                <a:rPr lang="es-ES" sz="850" spc="-53" dirty="0">
                  <a:latin typeface="Malgun Gothic"/>
                  <a:cs typeface="Malgun Gothic"/>
                </a:rPr>
                <a:t>Cuando éramos pecadores, fuimos reconciliados con Dios por la muerte de Jesús como </a:t>
              </a:r>
              <a:r>
                <a:rPr lang="es-ES" altLang="ko-KR" sz="850" spc="-53" dirty="0">
                  <a:latin typeface="Malgun Gothic"/>
                  <a:cs typeface="Malgun Gothic"/>
                </a:rPr>
                <a:t>la</a:t>
              </a:r>
              <a:r>
                <a:rPr lang="ko-KR" altLang="es-ES" sz="850" spc="-53" dirty="0">
                  <a:latin typeface="Malgun Gothic"/>
                  <a:cs typeface="Malgun Gothic"/>
                </a:rPr>
                <a:t> </a:t>
              </a:r>
              <a:r>
                <a:rPr lang="es-ES" altLang="ko-KR" sz="850" spc="-53" dirty="0">
                  <a:latin typeface="Malgun Gothic"/>
                  <a:cs typeface="Malgun Gothic"/>
                </a:rPr>
                <a:t>propiciaci</a:t>
              </a:r>
              <a:r>
                <a:rPr lang="es-ES" sz="850" spc="-53" dirty="0">
                  <a:latin typeface="Malgun Gothic"/>
                  <a:cs typeface="Malgun Gothic"/>
                </a:rPr>
                <a:t>ón. Se nos pide predicar a aquellos que aún no se han dado cuenta de que nos hemos reconciliado con Dios. Además, es muy importante para los cristianos que se han reconciliado con Dios ser uno y vivir en armonía en el Señor. A medida que nos amemos, perdonemos y toleremos unos a otros, este evangelio será predicado más fuertemente.</a:t>
              </a:r>
              <a:endParaRPr sz="850" dirty="0">
                <a:latin typeface="Malgun Gothic"/>
                <a:cs typeface="Malgun Gothic"/>
              </a:endParaRPr>
            </a:p>
          </p:txBody>
        </p:sp>
        <p:sp>
          <p:nvSpPr>
            <p:cNvPr id="7" name="object 7"/>
            <p:cNvSpPr txBox="1"/>
            <p:nvPr/>
          </p:nvSpPr>
          <p:spPr>
            <a:xfrm>
              <a:off x="671300" y="6342566"/>
              <a:ext cx="4110550" cy="826292"/>
            </a:xfrm>
            <a:prstGeom prst="rect">
              <a:avLst/>
            </a:prstGeom>
          </p:spPr>
          <p:txBody>
            <a:bodyPr wrap="square" lIns="0" tIns="6667" rIns="0" bIns="0" rtlCol="0">
              <a:noAutofit/>
            </a:bodyPr>
            <a:lstStyle/>
            <a:p>
              <a:pPr marL="12700" marR="17145" algn="just">
                <a:lnSpc>
                  <a:spcPts val="1100"/>
                </a:lnSpc>
              </a:pPr>
              <a:r>
                <a:rPr lang="es-ES" sz="850" b="1" spc="-34" dirty="0">
                  <a:latin typeface="Malgun Gothic"/>
                  <a:cs typeface="Malgun Gothic"/>
                </a:rPr>
                <a:t>El bautismo, primera obediencia después de ser salvo</a:t>
              </a:r>
              <a:endParaRPr sz="850" b="1" dirty="0">
                <a:latin typeface="Malgun Gothic"/>
                <a:cs typeface="Malgun Gothic"/>
              </a:endParaRPr>
            </a:p>
            <a:p>
              <a:pPr marL="12700" marR="0" algn="just">
                <a:lnSpc>
                  <a:spcPts val="1100"/>
                </a:lnSpc>
                <a:spcBef>
                  <a:spcPts val="1"/>
                </a:spcBef>
              </a:pPr>
              <a:r>
                <a:rPr lang="es-ES" sz="850" spc="-38" dirty="0">
                  <a:latin typeface="Malgun Gothic"/>
                  <a:cs typeface="Malgun Gothic"/>
                </a:rPr>
                <a:t>Las personas salvas son los que murieron y revivieron con Jesús. El bautismo es una inmersión en el agua, lo que significa que participamos en la muerte y resurrección de Jesús. Se puede decir que el bautismo proclama al mundo que estamos unidos con Jesús. Una persona que es bautizada debe vivir una vida santa como hijo de Dios y digna del evangelio.</a:t>
              </a:r>
              <a:endParaRPr sz="850" dirty="0">
                <a:latin typeface="Malgun Gothic"/>
                <a:cs typeface="Malgun Gothic"/>
              </a:endParaRPr>
            </a:p>
          </p:txBody>
        </p:sp>
        <p:sp>
          <p:nvSpPr>
            <p:cNvPr id="6" name="object 6"/>
            <p:cNvSpPr txBox="1"/>
            <p:nvPr/>
          </p:nvSpPr>
          <p:spPr>
            <a:xfrm>
              <a:off x="203550" y="7606596"/>
              <a:ext cx="171450" cy="152400"/>
            </a:xfrm>
            <a:prstGeom prst="rect">
              <a:avLst/>
            </a:prstGeom>
          </p:spPr>
          <p:txBody>
            <a:bodyPr wrap="square" lIns="0" tIns="6762" rIns="0" bIns="0" rtlCol="0">
              <a:noAutofit/>
            </a:bodyPr>
            <a:lstStyle/>
            <a:p>
              <a:pPr marL="12700" algn="just">
                <a:lnSpc>
                  <a:spcPts val="1065"/>
                </a:lnSpc>
              </a:pPr>
              <a:r>
                <a:rPr sz="1000" dirty="0">
                  <a:latin typeface="Times New Roman"/>
                  <a:cs typeface="Times New Roman"/>
                </a:rPr>
                <a:t>52</a:t>
              </a:r>
              <a:endParaRPr sz="1000">
                <a:latin typeface="Times New Roman"/>
                <a:cs typeface="Times New Roman"/>
              </a:endParaRPr>
            </a:p>
          </p:txBody>
        </p:sp>
        <p:sp>
          <p:nvSpPr>
            <p:cNvPr id="32" name="object 4">
              <a:extLst>
                <a:ext uri="{FF2B5EF4-FFF2-40B4-BE49-F238E27FC236}">
                  <a16:creationId xmlns:a16="http://schemas.microsoft.com/office/drawing/2014/main" id="{7E76113E-C6BB-4C23-8F0C-659F943699BB}"/>
                </a:ext>
              </a:extLst>
            </p:cNvPr>
            <p:cNvSpPr txBox="1"/>
            <p:nvPr/>
          </p:nvSpPr>
          <p:spPr>
            <a:xfrm rot="1980000">
              <a:off x="921650" y="467240"/>
              <a:ext cx="398820" cy="282575"/>
            </a:xfrm>
            <a:prstGeom prst="rect">
              <a:avLst/>
            </a:prstGeom>
          </p:spPr>
          <p:txBody>
            <a:bodyPr wrap="square" lIns="0" tIns="14128" rIns="0" bIns="0" rtlCol="0">
              <a:noAutofit/>
            </a:bodyPr>
            <a:lstStyle/>
            <a:p>
              <a:pPr algn="just">
                <a:lnSpc>
                  <a:spcPts val="2225"/>
                </a:lnSpc>
              </a:pPr>
              <a:r>
                <a:rPr lang="es-ES" sz="1200" spc="-150" dirty="0">
                  <a:solidFill>
                    <a:srgbClr val="363435"/>
                  </a:solidFill>
                  <a:latin typeface="Malgun Gothic"/>
                  <a:cs typeface="Malgun Gothic"/>
                </a:rPr>
                <a:t>Unidad</a:t>
              </a:r>
              <a:endParaRPr sz="1200" spc="-150" dirty="0">
                <a:latin typeface="Malgun Gothic"/>
                <a:cs typeface="Malgun Gothic"/>
              </a:endParaRPr>
            </a:p>
          </p:txBody>
        </p:sp>
        <p:sp>
          <p:nvSpPr>
            <p:cNvPr id="33" name="object 3">
              <a:extLst>
                <a:ext uri="{FF2B5EF4-FFF2-40B4-BE49-F238E27FC236}">
                  <a16:creationId xmlns:a16="http://schemas.microsoft.com/office/drawing/2014/main" id="{D82AA3C8-0E41-4608-AD7F-279BBE346D4D}"/>
                </a:ext>
              </a:extLst>
            </p:cNvPr>
            <p:cNvSpPr txBox="1"/>
            <p:nvPr/>
          </p:nvSpPr>
          <p:spPr>
            <a:xfrm rot="19620000">
              <a:off x="334276" y="429484"/>
              <a:ext cx="686819" cy="282575"/>
            </a:xfrm>
            <a:prstGeom prst="rect">
              <a:avLst/>
            </a:prstGeom>
          </p:spPr>
          <p:txBody>
            <a:bodyPr wrap="square" lIns="0" tIns="14128" rIns="0" bIns="0" rtlCol="0">
              <a:noAutofit/>
            </a:bodyPr>
            <a:lstStyle/>
            <a:p>
              <a:pPr algn="just">
                <a:lnSpc>
                  <a:spcPts val="2225"/>
                </a:lnSpc>
              </a:pPr>
              <a:r>
                <a:rPr lang="es-ES" sz="1200" spc="-150" dirty="0">
                  <a:solidFill>
                    <a:srgbClr val="363435"/>
                  </a:solidFill>
                  <a:latin typeface="Malgun Gothic"/>
                  <a:cs typeface="Malgun Gothic"/>
                </a:rPr>
                <a:t>Resumen </a:t>
              </a:r>
              <a:endParaRPr sz="1200" spc="-150" dirty="0">
                <a:latin typeface="Malgun Gothic"/>
                <a:cs typeface="Malgun Gothic"/>
              </a:endParaRPr>
            </a:p>
          </p:txBody>
        </p:sp>
        <p:sp>
          <p:nvSpPr>
            <p:cNvPr id="35" name="object 19">
              <a:extLst>
                <a:ext uri="{FF2B5EF4-FFF2-40B4-BE49-F238E27FC236}">
                  <a16:creationId xmlns:a16="http://schemas.microsoft.com/office/drawing/2014/main" id="{8025966C-4C5D-4AB5-9B58-D358678AD090}"/>
                </a:ext>
              </a:extLst>
            </p:cNvPr>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TotalTime>
  <Words>1559</Words>
  <Application>Microsoft Office PowerPoint</Application>
  <PresentationFormat>사용자 지정</PresentationFormat>
  <Paragraphs>110</Paragraphs>
  <Slides>10</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10</vt:i4>
      </vt:variant>
    </vt:vector>
  </HeadingPairs>
  <TitlesOfParts>
    <vt:vector size="16" baseType="lpstr">
      <vt:lpstr>Malgun 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cp:lastModifiedBy>Gregory Cole</cp:lastModifiedBy>
  <cp:revision>54</cp:revision>
  <dcterms:modified xsi:type="dcterms:W3CDTF">2022-03-06T15:27:34Z</dcterms:modified>
</cp:coreProperties>
</file>